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3" r:id="rId2"/>
    <p:sldId id="273" r:id="rId3"/>
    <p:sldId id="275" r:id="rId4"/>
    <p:sldId id="279" r:id="rId5"/>
    <p:sldId id="281" r:id="rId6"/>
    <p:sldId id="282" r:id="rId7"/>
    <p:sldId id="283" r:id="rId8"/>
    <p:sldId id="285" r:id="rId9"/>
    <p:sldId id="286" r:id="rId10"/>
    <p:sldId id="287" r:id="rId11"/>
    <p:sldId id="288" r:id="rId12"/>
    <p:sldId id="291" r:id="rId13"/>
    <p:sldId id="292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2" r:id="rId22"/>
    <p:sldId id="30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27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72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yani P" userId="6df85f2cb744b12d" providerId="LiveId" clId="{9C17F57E-3A41-415A-8673-1EA2ECFE87E0}"/>
    <pc:docChg chg="undo redo custSel modSld">
      <pc:chgData name="Kalyani P" userId="6df85f2cb744b12d" providerId="LiveId" clId="{9C17F57E-3A41-415A-8673-1EA2ECFE87E0}" dt="2021-07-25T14:23:30.560" v="121" actId="1076"/>
      <pc:docMkLst>
        <pc:docMk/>
      </pc:docMkLst>
      <pc:sldChg chg="addSp delSp modSp mod">
        <pc:chgData name="Kalyani P" userId="6df85f2cb744b12d" providerId="LiveId" clId="{9C17F57E-3A41-415A-8673-1EA2ECFE87E0}" dt="2021-07-25T14:23:30.560" v="121" actId="1076"/>
        <pc:sldMkLst>
          <pc:docMk/>
          <pc:sldMk cId="661052956" sldId="293"/>
        </pc:sldMkLst>
        <pc:spChg chg="mod">
          <ac:chgData name="Kalyani P" userId="6df85f2cb744b12d" providerId="LiveId" clId="{9C17F57E-3A41-415A-8673-1EA2ECFE87E0}" dt="2021-07-25T14:23:13.372" v="120" actId="20577"/>
          <ac:spMkLst>
            <pc:docMk/>
            <pc:sldMk cId="661052956" sldId="293"/>
            <ac:spMk id="2" creationId="{885834B3-0528-491B-A67E-23E64E658C77}"/>
          </ac:spMkLst>
        </pc:spChg>
        <pc:picChg chg="add del mod">
          <ac:chgData name="Kalyani P" userId="6df85f2cb744b12d" providerId="LiveId" clId="{9C17F57E-3A41-415A-8673-1EA2ECFE87E0}" dt="2021-07-25T14:17:27.864" v="8" actId="478"/>
          <ac:picMkLst>
            <pc:docMk/>
            <pc:sldMk cId="661052956" sldId="293"/>
            <ac:picMk id="4" creationId="{C42D0D49-52BE-4E0F-AC13-5433C6EAF609}"/>
          </ac:picMkLst>
        </pc:picChg>
        <pc:picChg chg="del">
          <ac:chgData name="Kalyani P" userId="6df85f2cb744b12d" providerId="LiveId" clId="{9C17F57E-3A41-415A-8673-1EA2ECFE87E0}" dt="2021-07-25T14:16:34.351" v="0" actId="478"/>
          <ac:picMkLst>
            <pc:docMk/>
            <pc:sldMk cId="661052956" sldId="293"/>
            <ac:picMk id="8" creationId="{2DD0787B-68FC-492D-AF22-9B9D9638BB07}"/>
          </ac:picMkLst>
        </pc:picChg>
        <pc:picChg chg="add del mod">
          <ac:chgData name="Kalyani P" userId="6df85f2cb744b12d" providerId="LiveId" clId="{9C17F57E-3A41-415A-8673-1EA2ECFE87E0}" dt="2021-07-25T14:21:20.636" v="79" actId="478"/>
          <ac:picMkLst>
            <pc:docMk/>
            <pc:sldMk cId="661052956" sldId="293"/>
            <ac:picMk id="12" creationId="{1ECAE460-09C3-477A-B6F4-138B385485B9}"/>
          </ac:picMkLst>
        </pc:picChg>
        <pc:picChg chg="mod">
          <ac:chgData name="Kalyani P" userId="6df85f2cb744b12d" providerId="LiveId" clId="{9C17F57E-3A41-415A-8673-1EA2ECFE87E0}" dt="2021-07-25T14:23:30.560" v="121" actId="1076"/>
          <ac:picMkLst>
            <pc:docMk/>
            <pc:sldMk cId="661052956" sldId="293"/>
            <ac:picMk id="13" creationId="{6EC87BF8-8032-4A7D-BEFA-8123921705E3}"/>
          </ac:picMkLst>
        </pc:picChg>
        <pc:picChg chg="add del mod">
          <ac:chgData name="Kalyani P" userId="6df85f2cb744b12d" providerId="LiveId" clId="{9C17F57E-3A41-415A-8673-1EA2ECFE87E0}" dt="2021-07-25T14:20:35.309" v="56" actId="22"/>
          <ac:picMkLst>
            <pc:docMk/>
            <pc:sldMk cId="661052956" sldId="293"/>
            <ac:picMk id="15" creationId="{AD0EEEE7-B7F5-44D9-A84B-726E39315111}"/>
          </ac:picMkLst>
        </pc:picChg>
        <pc:picChg chg="add del mod">
          <ac:chgData name="Kalyani P" userId="6df85f2cb744b12d" providerId="LiveId" clId="{9C17F57E-3A41-415A-8673-1EA2ECFE87E0}" dt="2021-07-25T14:21:59.061" v="82" actId="478"/>
          <ac:picMkLst>
            <pc:docMk/>
            <pc:sldMk cId="661052956" sldId="293"/>
            <ac:picMk id="17" creationId="{8012AFD3-25BE-40FF-84D6-633A4BC3795B}"/>
          </ac:picMkLst>
        </pc:picChg>
        <pc:picChg chg="add mod">
          <ac:chgData name="Kalyani P" userId="6df85f2cb744b12d" providerId="LiveId" clId="{9C17F57E-3A41-415A-8673-1EA2ECFE87E0}" dt="2021-07-25T14:23:00.329" v="90" actId="1076"/>
          <ac:picMkLst>
            <pc:docMk/>
            <pc:sldMk cId="661052956" sldId="293"/>
            <ac:picMk id="19" creationId="{DEF90DE9-9D24-44C8-98B6-C98D32E40228}"/>
          </ac:picMkLst>
        </pc:picChg>
      </pc:sldChg>
    </pc:docChg>
  </pc:docChgLst>
  <pc:docChgLst>
    <pc:chgData name="Kalyani P" userId="6df85f2cb744b12d" providerId="LiveId" clId="{4E20B44C-D5CD-4F45-8A7D-44F2078897F2}"/>
    <pc:docChg chg="delSld modSld sldOrd">
      <pc:chgData name="Kalyani P" userId="6df85f2cb744b12d" providerId="LiveId" clId="{4E20B44C-D5CD-4F45-8A7D-44F2078897F2}" dt="2022-09-02T16:24:19.829" v="9" actId="47"/>
      <pc:docMkLst>
        <pc:docMk/>
      </pc:docMkLst>
      <pc:sldChg chg="del">
        <pc:chgData name="Kalyani P" userId="6df85f2cb744b12d" providerId="LiveId" clId="{4E20B44C-D5CD-4F45-8A7D-44F2078897F2}" dt="2022-09-02T16:23:47.482" v="1" actId="47"/>
        <pc:sldMkLst>
          <pc:docMk/>
          <pc:sldMk cId="397812872" sldId="274"/>
        </pc:sldMkLst>
      </pc:sldChg>
      <pc:sldChg chg="del">
        <pc:chgData name="Kalyani P" userId="6df85f2cb744b12d" providerId="LiveId" clId="{4E20B44C-D5CD-4F45-8A7D-44F2078897F2}" dt="2022-09-02T16:23:45.038" v="0" actId="47"/>
        <pc:sldMkLst>
          <pc:docMk/>
          <pc:sldMk cId="3345699227" sldId="276"/>
        </pc:sldMkLst>
      </pc:sldChg>
      <pc:sldChg chg="del">
        <pc:chgData name="Kalyani P" userId="6df85f2cb744b12d" providerId="LiveId" clId="{4E20B44C-D5CD-4F45-8A7D-44F2078897F2}" dt="2022-09-02T16:23:49.423" v="2" actId="47"/>
        <pc:sldMkLst>
          <pc:docMk/>
          <pc:sldMk cId="4157173542" sldId="277"/>
        </pc:sldMkLst>
      </pc:sldChg>
      <pc:sldChg chg="del">
        <pc:chgData name="Kalyani P" userId="6df85f2cb744b12d" providerId="LiveId" clId="{4E20B44C-D5CD-4F45-8A7D-44F2078897F2}" dt="2022-09-02T16:24:19.829" v="9" actId="47"/>
        <pc:sldMkLst>
          <pc:docMk/>
          <pc:sldMk cId="3921084764" sldId="278"/>
        </pc:sldMkLst>
      </pc:sldChg>
      <pc:sldChg chg="del">
        <pc:chgData name="Kalyani P" userId="6df85f2cb744b12d" providerId="LiveId" clId="{4E20B44C-D5CD-4F45-8A7D-44F2078897F2}" dt="2022-09-02T16:23:51.964" v="3" actId="47"/>
        <pc:sldMkLst>
          <pc:docMk/>
          <pc:sldMk cId="464520557" sldId="280"/>
        </pc:sldMkLst>
      </pc:sldChg>
      <pc:sldChg chg="del">
        <pc:chgData name="Kalyani P" userId="6df85f2cb744b12d" providerId="LiveId" clId="{4E20B44C-D5CD-4F45-8A7D-44F2078897F2}" dt="2022-09-02T16:23:55.875" v="4" actId="47"/>
        <pc:sldMkLst>
          <pc:docMk/>
          <pc:sldMk cId="3454122958" sldId="284"/>
        </pc:sldMkLst>
      </pc:sldChg>
      <pc:sldChg chg="del">
        <pc:chgData name="Kalyani P" userId="6df85f2cb744b12d" providerId="LiveId" clId="{4E20B44C-D5CD-4F45-8A7D-44F2078897F2}" dt="2022-09-02T16:24:00.593" v="5" actId="47"/>
        <pc:sldMkLst>
          <pc:docMk/>
          <pc:sldMk cId="2967401931" sldId="289"/>
        </pc:sldMkLst>
      </pc:sldChg>
      <pc:sldChg chg="del">
        <pc:chgData name="Kalyani P" userId="6df85f2cb744b12d" providerId="LiveId" clId="{4E20B44C-D5CD-4F45-8A7D-44F2078897F2}" dt="2022-09-02T16:24:01.683" v="6" actId="47"/>
        <pc:sldMkLst>
          <pc:docMk/>
          <pc:sldMk cId="1387338345" sldId="290"/>
        </pc:sldMkLst>
      </pc:sldChg>
      <pc:sldChg chg="ord">
        <pc:chgData name="Kalyani P" userId="6df85f2cb744b12d" providerId="LiveId" clId="{4E20B44C-D5CD-4F45-8A7D-44F2078897F2}" dt="2022-09-02T16:24:09.677" v="8"/>
        <pc:sldMkLst>
          <pc:docMk/>
          <pc:sldMk cId="661052956" sldId="293"/>
        </pc:sldMkLst>
      </pc:sldChg>
    </pc:docChg>
  </pc:docChgLst>
  <pc:docChgLst>
    <pc:chgData name="Kalyani P" userId="6df85f2cb744b12d" providerId="LiveId" clId="{67B3688D-4CB9-4C13-A6D1-43FDEB42E6A4}"/>
    <pc:docChg chg="undo custSel addSld delSld modSld sldOrd">
      <pc:chgData name="Kalyani P" userId="6df85f2cb744b12d" providerId="LiveId" clId="{67B3688D-4CB9-4C13-A6D1-43FDEB42E6A4}" dt="2021-04-09T17:49:16.212" v="537" actId="255"/>
      <pc:docMkLst>
        <pc:docMk/>
      </pc:docMkLst>
      <pc:sldChg chg="addSp delSp modSp new del mod">
        <pc:chgData name="Kalyani P" userId="6df85f2cb744b12d" providerId="LiveId" clId="{67B3688D-4CB9-4C13-A6D1-43FDEB42E6A4}" dt="2021-03-08T09:16:06.558" v="140" actId="47"/>
        <pc:sldMkLst>
          <pc:docMk/>
          <pc:sldMk cId="3686355433" sldId="256"/>
        </pc:sldMkLst>
        <pc:spChg chg="del">
          <ac:chgData name="Kalyani P" userId="6df85f2cb744b12d" providerId="LiveId" clId="{67B3688D-4CB9-4C13-A6D1-43FDEB42E6A4}" dt="2021-03-08T09:03:13.826" v="1" actId="478"/>
          <ac:spMkLst>
            <pc:docMk/>
            <pc:sldMk cId="3686355433" sldId="256"/>
            <ac:spMk id="2" creationId="{EDBCE189-0410-4F62-92D7-C1277F397126}"/>
          </ac:spMkLst>
        </pc:spChg>
        <pc:spChg chg="del">
          <ac:chgData name="Kalyani P" userId="6df85f2cb744b12d" providerId="LiveId" clId="{67B3688D-4CB9-4C13-A6D1-43FDEB42E6A4}" dt="2021-03-08T09:03:13.826" v="1" actId="478"/>
          <ac:spMkLst>
            <pc:docMk/>
            <pc:sldMk cId="3686355433" sldId="256"/>
            <ac:spMk id="3" creationId="{E34EC8DB-1254-4877-9279-B2ED152FCDEA}"/>
          </ac:spMkLst>
        </pc:spChg>
        <pc:picChg chg="add mod">
          <ac:chgData name="Kalyani P" userId="6df85f2cb744b12d" providerId="LiveId" clId="{67B3688D-4CB9-4C13-A6D1-43FDEB42E6A4}" dt="2021-03-08T09:03:43.336" v="7" actId="1076"/>
          <ac:picMkLst>
            <pc:docMk/>
            <pc:sldMk cId="3686355433" sldId="256"/>
            <ac:picMk id="5" creationId="{3D8C1CD8-F0F2-43E6-B8C2-DE8DF6AF3A0B}"/>
          </ac:picMkLst>
        </pc:picChg>
        <pc:picChg chg="add">
          <ac:chgData name="Kalyani P" userId="6df85f2cb744b12d" providerId="LiveId" clId="{67B3688D-4CB9-4C13-A6D1-43FDEB42E6A4}" dt="2021-03-08T09:03:59.980" v="8" actId="22"/>
          <ac:picMkLst>
            <pc:docMk/>
            <pc:sldMk cId="3686355433" sldId="256"/>
            <ac:picMk id="7" creationId="{293CA49C-3B67-46D7-AD62-EF023E543842}"/>
          </ac:picMkLst>
        </pc:picChg>
        <pc:picChg chg="add">
          <ac:chgData name="Kalyani P" userId="6df85f2cb744b12d" providerId="LiveId" clId="{67B3688D-4CB9-4C13-A6D1-43FDEB42E6A4}" dt="2021-03-08T09:04:00.234" v="9" actId="22"/>
          <ac:picMkLst>
            <pc:docMk/>
            <pc:sldMk cId="3686355433" sldId="256"/>
            <ac:picMk id="9" creationId="{18889FD1-F1AC-4DDE-817B-97579A7ACEE1}"/>
          </ac:picMkLst>
        </pc:picChg>
        <pc:picChg chg="add">
          <ac:chgData name="Kalyani P" userId="6df85f2cb744b12d" providerId="LiveId" clId="{67B3688D-4CB9-4C13-A6D1-43FDEB42E6A4}" dt="2021-03-08T09:04:00.390" v="10" actId="22"/>
          <ac:picMkLst>
            <pc:docMk/>
            <pc:sldMk cId="3686355433" sldId="256"/>
            <ac:picMk id="11" creationId="{840B503A-61C1-409B-AC0D-DE26C532D045}"/>
          </ac:picMkLst>
        </pc:picChg>
        <pc:picChg chg="add">
          <ac:chgData name="Kalyani P" userId="6df85f2cb744b12d" providerId="LiveId" clId="{67B3688D-4CB9-4C13-A6D1-43FDEB42E6A4}" dt="2021-03-08T09:04:02.528" v="11" actId="22"/>
          <ac:picMkLst>
            <pc:docMk/>
            <pc:sldMk cId="3686355433" sldId="256"/>
            <ac:picMk id="13" creationId="{6EC87BF8-8032-4A7D-BEFA-8123921705E3}"/>
          </ac:picMkLst>
        </pc:picChg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647365895" sldId="257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680376338" sldId="258"/>
        </pc:sldMkLst>
      </pc:sldChg>
      <pc:sldChg chg="add del">
        <pc:chgData name="Kalyani P" userId="6df85f2cb744b12d" providerId="LiveId" clId="{67B3688D-4CB9-4C13-A6D1-43FDEB42E6A4}" dt="2021-03-08T09:04:17.885" v="14" actId="2696"/>
        <pc:sldMkLst>
          <pc:docMk/>
          <pc:sldMk cId="3549049073" sldId="258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253584797" sldId="259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737146417" sldId="260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093319734" sldId="261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4162331485" sldId="262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2311020509" sldId="263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1981492794" sldId="264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2936956378" sldId="265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2711422812" sldId="266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1233736020" sldId="267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1859238037" sldId="268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269648563" sldId="269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621827726" sldId="270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1714211006" sldId="271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335457876" sldId="272"/>
        </pc:sldMkLst>
      </pc:sldChg>
      <pc:sldChg chg="addSp delSp modSp add mod ord">
        <pc:chgData name="Kalyani P" userId="6df85f2cb744b12d" providerId="LiveId" clId="{67B3688D-4CB9-4C13-A6D1-43FDEB42E6A4}" dt="2021-03-08T12:52:49.408" v="254" actId="1076"/>
        <pc:sldMkLst>
          <pc:docMk/>
          <pc:sldMk cId="3275772667" sldId="273"/>
        </pc:sldMkLst>
        <pc:spChg chg="add mod">
          <ac:chgData name="Kalyani P" userId="6df85f2cb744b12d" providerId="LiveId" clId="{67B3688D-4CB9-4C13-A6D1-43FDEB42E6A4}" dt="2021-03-08T09:11:20.943" v="74" actId="1076"/>
          <ac:spMkLst>
            <pc:docMk/>
            <pc:sldMk cId="3275772667" sldId="273"/>
            <ac:spMk id="2" creationId="{885834B3-0528-491B-A67E-23E64E658C77}"/>
          </ac:spMkLst>
        </pc:spChg>
        <pc:spChg chg="add mod">
          <ac:chgData name="Kalyani P" userId="6df85f2cb744b12d" providerId="LiveId" clId="{67B3688D-4CB9-4C13-A6D1-43FDEB42E6A4}" dt="2021-03-08T09:12:55.448" v="97" actId="1076"/>
          <ac:spMkLst>
            <pc:docMk/>
            <pc:sldMk cId="3275772667" sldId="273"/>
            <ac:spMk id="10" creationId="{812F140A-1B48-4BEE-B6DC-F18B5714D6FF}"/>
          </ac:spMkLst>
        </pc:spChg>
        <pc:spChg chg="add del mod">
          <ac:chgData name="Kalyani P" userId="6df85f2cb744b12d" providerId="LiveId" clId="{67B3688D-4CB9-4C13-A6D1-43FDEB42E6A4}" dt="2021-03-08T09:12:49.062" v="96" actId="478"/>
          <ac:spMkLst>
            <pc:docMk/>
            <pc:sldMk cId="3275772667" sldId="273"/>
            <ac:spMk id="12" creationId="{1C5E1BF3-2C39-42AB-B278-AC0B778F5AAB}"/>
          </ac:spMkLst>
        </pc:spChg>
        <pc:picChg chg="add mod">
          <ac:chgData name="Kalyani P" userId="6df85f2cb744b12d" providerId="LiveId" clId="{67B3688D-4CB9-4C13-A6D1-43FDEB42E6A4}" dt="2021-03-08T09:20:01.916" v="184" actId="1076"/>
          <ac:picMkLst>
            <pc:docMk/>
            <pc:sldMk cId="3275772667" sldId="273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3-08T09:10:37.976" v="65" actId="1076"/>
          <ac:picMkLst>
            <pc:docMk/>
            <pc:sldMk cId="3275772667" sldId="273"/>
            <ac:picMk id="11" creationId="{840B503A-61C1-409B-AC0D-DE26C532D045}"/>
          </ac:picMkLst>
        </pc:picChg>
        <pc:picChg chg="mod">
          <ac:chgData name="Kalyani P" userId="6df85f2cb744b12d" providerId="LiveId" clId="{67B3688D-4CB9-4C13-A6D1-43FDEB42E6A4}" dt="2021-03-08T12:52:49.408" v="254" actId="1076"/>
          <ac:picMkLst>
            <pc:docMk/>
            <pc:sldMk cId="3275772667" sldId="273"/>
            <ac:picMk id="13" creationId="{6EC87BF8-8032-4A7D-BEFA-8123921705E3}"/>
          </ac:picMkLst>
        </pc:picChg>
        <pc:picChg chg="add mod">
          <ac:chgData name="Kalyani P" userId="6df85f2cb744b12d" providerId="LiveId" clId="{67B3688D-4CB9-4C13-A6D1-43FDEB42E6A4}" dt="2021-03-08T09:12:42.328" v="94" actId="571"/>
          <ac:picMkLst>
            <pc:docMk/>
            <pc:sldMk cId="3275772667" sldId="273"/>
            <ac:picMk id="14" creationId="{5CC354DD-B64F-4FF9-8E33-2B2B5AA54F5B}"/>
          </ac:picMkLst>
        </pc:picChg>
        <pc:picChg chg="add del mod">
          <ac:chgData name="Kalyani P" userId="6df85f2cb744b12d" providerId="LiveId" clId="{67B3688D-4CB9-4C13-A6D1-43FDEB42E6A4}" dt="2021-03-08T09:13:51.648" v="108" actId="21"/>
          <ac:picMkLst>
            <pc:docMk/>
            <pc:sldMk cId="3275772667" sldId="273"/>
            <ac:picMk id="15" creationId="{09F07894-75A1-40B9-8E02-ECDD4E3BD121}"/>
          </ac:picMkLst>
        </pc:picChg>
      </pc:sldChg>
      <pc:sldChg chg="addSp delSp modSp add mod">
        <pc:chgData name="Kalyani P" userId="6df85f2cb744b12d" providerId="LiveId" clId="{67B3688D-4CB9-4C13-A6D1-43FDEB42E6A4}" dt="2021-03-08T12:52:44.258" v="253" actId="1076"/>
        <pc:sldMkLst>
          <pc:docMk/>
          <pc:sldMk cId="397812872" sldId="274"/>
        </pc:sldMkLst>
        <pc:spChg chg="mod">
          <ac:chgData name="Kalyani P" userId="6df85f2cb744b12d" providerId="LiveId" clId="{67B3688D-4CB9-4C13-A6D1-43FDEB42E6A4}" dt="2021-03-08T09:18:18.400" v="171" actId="2711"/>
          <ac:spMkLst>
            <pc:docMk/>
            <pc:sldMk cId="397812872" sldId="274"/>
            <ac:spMk id="2" creationId="{885834B3-0528-491B-A67E-23E64E658C77}"/>
          </ac:spMkLst>
        </pc:spChg>
        <pc:picChg chg="del">
          <ac:chgData name="Kalyani P" userId="6df85f2cb744b12d" providerId="LiveId" clId="{67B3688D-4CB9-4C13-A6D1-43FDEB42E6A4}" dt="2021-03-08T09:18:23.042" v="172" actId="478"/>
          <ac:picMkLst>
            <pc:docMk/>
            <pc:sldMk cId="397812872" sldId="274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08T09:20:20.984" v="185" actId="14100"/>
          <ac:picMkLst>
            <pc:docMk/>
            <pc:sldMk cId="397812872" sldId="274"/>
            <ac:picMk id="12" creationId="{935B8852-3DFF-43D0-A50E-EA42176B9AAC}"/>
          </ac:picMkLst>
        </pc:picChg>
        <pc:picChg chg="mod">
          <ac:chgData name="Kalyani P" userId="6df85f2cb744b12d" providerId="LiveId" clId="{67B3688D-4CB9-4C13-A6D1-43FDEB42E6A4}" dt="2021-03-08T12:52:44.258" v="253" actId="1076"/>
          <ac:picMkLst>
            <pc:docMk/>
            <pc:sldMk cId="397812872" sldId="274"/>
            <ac:picMk id="13" creationId="{6EC87BF8-8032-4A7D-BEFA-8123921705E3}"/>
          </ac:picMkLst>
        </pc:picChg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2662608358" sldId="274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95440146" sldId="275"/>
        </pc:sldMkLst>
      </pc:sldChg>
      <pc:sldChg chg="addSp delSp modSp add mod">
        <pc:chgData name="Kalyani P" userId="6df85f2cb744b12d" providerId="LiveId" clId="{67B3688D-4CB9-4C13-A6D1-43FDEB42E6A4}" dt="2021-03-08T13:04:25.904" v="325" actId="1076"/>
        <pc:sldMkLst>
          <pc:docMk/>
          <pc:sldMk cId="1252536783" sldId="275"/>
        </pc:sldMkLst>
        <pc:spChg chg="mod">
          <ac:chgData name="Kalyani P" userId="6df85f2cb744b12d" providerId="LiveId" clId="{67B3688D-4CB9-4C13-A6D1-43FDEB42E6A4}" dt="2021-03-08T12:52:35.925" v="252" actId="113"/>
          <ac:spMkLst>
            <pc:docMk/>
            <pc:sldMk cId="1252536783" sldId="275"/>
            <ac:spMk id="2" creationId="{885834B3-0528-491B-A67E-23E64E658C77}"/>
          </ac:spMkLst>
        </pc:spChg>
        <pc:picChg chg="add mod">
          <ac:chgData name="Kalyani P" userId="6df85f2cb744b12d" providerId="LiveId" clId="{67B3688D-4CB9-4C13-A6D1-43FDEB42E6A4}" dt="2021-03-08T09:28:40.925" v="204" actId="1076"/>
          <ac:picMkLst>
            <pc:docMk/>
            <pc:sldMk cId="1252536783" sldId="275"/>
            <ac:picMk id="4" creationId="{FDF129F7-701F-4BD1-8BBD-E81F65420F3A}"/>
          </ac:picMkLst>
        </pc:picChg>
        <pc:picChg chg="del">
          <ac:chgData name="Kalyani P" userId="6df85f2cb744b12d" providerId="LiveId" clId="{67B3688D-4CB9-4C13-A6D1-43FDEB42E6A4}" dt="2021-03-08T09:20:28.413" v="187" actId="478"/>
          <ac:picMkLst>
            <pc:docMk/>
            <pc:sldMk cId="1252536783" sldId="275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3-08T13:04:25.904" v="325" actId="1076"/>
          <ac:picMkLst>
            <pc:docMk/>
            <pc:sldMk cId="1252536783" sldId="275"/>
            <ac:picMk id="11" creationId="{840B503A-61C1-409B-AC0D-DE26C532D045}"/>
          </ac:picMkLst>
        </pc:picChg>
        <pc:picChg chg="add del mod">
          <ac:chgData name="Kalyani P" userId="6df85f2cb744b12d" providerId="LiveId" clId="{67B3688D-4CB9-4C13-A6D1-43FDEB42E6A4}" dt="2021-03-08T09:27:04.790" v="195" actId="478"/>
          <ac:picMkLst>
            <pc:docMk/>
            <pc:sldMk cId="1252536783" sldId="275"/>
            <ac:picMk id="12" creationId="{72E5C61B-03D5-4357-BC16-E97B7B2869B6}"/>
          </ac:picMkLst>
        </pc:picChg>
        <pc:picChg chg="del">
          <ac:chgData name="Kalyani P" userId="6df85f2cb744b12d" providerId="LiveId" clId="{67B3688D-4CB9-4C13-A6D1-43FDEB42E6A4}" dt="2021-03-08T09:20:25.410" v="186" actId="478"/>
          <ac:picMkLst>
            <pc:docMk/>
            <pc:sldMk cId="1252536783" sldId="275"/>
            <ac:picMk id="13" creationId="{6EC87BF8-8032-4A7D-BEFA-8123921705E3}"/>
          </ac:picMkLst>
        </pc:picChg>
      </pc:sldChg>
      <pc:sldChg chg="addSp delSp modSp add mod ord">
        <pc:chgData name="Kalyani P" userId="6df85f2cb744b12d" providerId="LiveId" clId="{67B3688D-4CB9-4C13-A6D1-43FDEB42E6A4}" dt="2021-03-08T12:36:48.338" v="251" actId="1076"/>
        <pc:sldMkLst>
          <pc:docMk/>
          <pc:sldMk cId="3345699227" sldId="276"/>
        </pc:sldMkLst>
        <pc:spChg chg="mod">
          <ac:chgData name="Kalyani P" userId="6df85f2cb744b12d" providerId="LiveId" clId="{67B3688D-4CB9-4C13-A6D1-43FDEB42E6A4}" dt="2021-03-08T12:36:18.532" v="248" actId="255"/>
          <ac:spMkLst>
            <pc:docMk/>
            <pc:sldMk cId="3345699227" sldId="276"/>
            <ac:spMk id="2" creationId="{885834B3-0528-491B-A67E-23E64E658C77}"/>
          </ac:spMkLst>
        </pc:spChg>
        <pc:spChg chg="mod">
          <ac:chgData name="Kalyani P" userId="6df85f2cb744b12d" providerId="LiveId" clId="{67B3688D-4CB9-4C13-A6D1-43FDEB42E6A4}" dt="2021-03-08T12:36:24.222" v="250" actId="113"/>
          <ac:spMkLst>
            <pc:docMk/>
            <pc:sldMk cId="3345699227" sldId="276"/>
            <ac:spMk id="10" creationId="{812F140A-1B48-4BEE-B6DC-F18B5714D6FF}"/>
          </ac:spMkLst>
        </pc:spChg>
        <pc:picChg chg="del">
          <ac:chgData name="Kalyani P" userId="6df85f2cb744b12d" providerId="LiveId" clId="{67B3688D-4CB9-4C13-A6D1-43FDEB42E6A4}" dt="2021-03-08T12:33:45.952" v="216" actId="478"/>
          <ac:picMkLst>
            <pc:docMk/>
            <pc:sldMk cId="3345699227" sldId="276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08T12:35:04.211" v="226" actId="1076"/>
          <ac:picMkLst>
            <pc:docMk/>
            <pc:sldMk cId="3345699227" sldId="276"/>
            <ac:picMk id="12" creationId="{D8A9BB72-3590-4C6E-BB70-B298C49F4756}"/>
          </ac:picMkLst>
        </pc:picChg>
        <pc:picChg chg="mod">
          <ac:chgData name="Kalyani P" userId="6df85f2cb744b12d" providerId="LiveId" clId="{67B3688D-4CB9-4C13-A6D1-43FDEB42E6A4}" dt="2021-03-08T12:36:48.338" v="251" actId="1076"/>
          <ac:picMkLst>
            <pc:docMk/>
            <pc:sldMk cId="3345699227" sldId="276"/>
            <ac:picMk id="13" creationId="{6EC87BF8-8032-4A7D-BEFA-8123921705E3}"/>
          </ac:picMkLst>
        </pc:picChg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620158044" sldId="276"/>
        </pc:sldMkLst>
      </pc:sldChg>
      <pc:sldChg chg="add del">
        <pc:chgData name="Kalyani P" userId="6df85f2cb744b12d" providerId="LiveId" clId="{67B3688D-4CB9-4C13-A6D1-43FDEB42E6A4}" dt="2021-03-08T09:16:06.558" v="140" actId="47"/>
        <pc:sldMkLst>
          <pc:docMk/>
          <pc:sldMk cId="3598073610" sldId="277"/>
        </pc:sldMkLst>
      </pc:sldChg>
      <pc:sldChg chg="addSp delSp modSp add mod">
        <pc:chgData name="Kalyani P" userId="6df85f2cb744b12d" providerId="LiveId" clId="{67B3688D-4CB9-4C13-A6D1-43FDEB42E6A4}" dt="2021-03-08T13:01:55.804" v="324" actId="1076"/>
        <pc:sldMkLst>
          <pc:docMk/>
          <pc:sldMk cId="4157173542" sldId="277"/>
        </pc:sldMkLst>
        <pc:spChg chg="mod">
          <ac:chgData name="Kalyani P" userId="6df85f2cb744b12d" providerId="LiveId" clId="{67B3688D-4CB9-4C13-A6D1-43FDEB42E6A4}" dt="2021-03-08T12:53:29.913" v="259" actId="113"/>
          <ac:spMkLst>
            <pc:docMk/>
            <pc:sldMk cId="4157173542" sldId="277"/>
            <ac:spMk id="2" creationId="{885834B3-0528-491B-A67E-23E64E658C77}"/>
          </ac:spMkLst>
        </pc:spChg>
        <pc:spChg chg="mod">
          <ac:chgData name="Kalyani P" userId="6df85f2cb744b12d" providerId="LiveId" clId="{67B3688D-4CB9-4C13-A6D1-43FDEB42E6A4}" dt="2021-03-08T12:54:35.469" v="268" actId="1076"/>
          <ac:spMkLst>
            <pc:docMk/>
            <pc:sldMk cId="4157173542" sldId="277"/>
            <ac:spMk id="10" creationId="{812F140A-1B48-4BEE-B6DC-F18B5714D6FF}"/>
          </ac:spMkLst>
        </pc:spChg>
        <pc:picChg chg="del">
          <ac:chgData name="Kalyani P" userId="6df85f2cb744b12d" providerId="LiveId" clId="{67B3688D-4CB9-4C13-A6D1-43FDEB42E6A4}" dt="2021-03-08T12:53:03.430" v="256" actId="478"/>
          <ac:picMkLst>
            <pc:docMk/>
            <pc:sldMk cId="4157173542" sldId="277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08T12:54:29.232" v="267" actId="1076"/>
          <ac:picMkLst>
            <pc:docMk/>
            <pc:sldMk cId="4157173542" sldId="277"/>
            <ac:picMk id="12" creationId="{EF8BBE9B-C747-48C4-9076-7B8DAD3D7A3B}"/>
          </ac:picMkLst>
        </pc:picChg>
        <pc:picChg chg="mod">
          <ac:chgData name="Kalyani P" userId="6df85f2cb744b12d" providerId="LiveId" clId="{67B3688D-4CB9-4C13-A6D1-43FDEB42E6A4}" dt="2021-03-08T13:01:55.804" v="324" actId="1076"/>
          <ac:picMkLst>
            <pc:docMk/>
            <pc:sldMk cId="4157173542" sldId="277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08T13:01:51.471" v="323" actId="1076"/>
        <pc:sldMkLst>
          <pc:docMk/>
          <pc:sldMk cId="3921084764" sldId="278"/>
        </pc:sldMkLst>
        <pc:spChg chg="mod">
          <ac:chgData name="Kalyani P" userId="6df85f2cb744b12d" providerId="LiveId" clId="{67B3688D-4CB9-4C13-A6D1-43FDEB42E6A4}" dt="2021-03-08T12:55:15.276" v="273" actId="113"/>
          <ac:spMkLst>
            <pc:docMk/>
            <pc:sldMk cId="3921084764" sldId="278"/>
            <ac:spMk id="2" creationId="{885834B3-0528-491B-A67E-23E64E658C77}"/>
          </ac:spMkLst>
        </pc:spChg>
        <pc:picChg chg="add mod">
          <ac:chgData name="Kalyani P" userId="6df85f2cb744b12d" providerId="LiveId" clId="{67B3688D-4CB9-4C13-A6D1-43FDEB42E6A4}" dt="2021-03-08T12:56:47.163" v="283" actId="1076"/>
          <ac:picMkLst>
            <pc:docMk/>
            <pc:sldMk cId="3921084764" sldId="278"/>
            <ac:picMk id="4" creationId="{EBFFB6EA-0CB1-4448-A0FB-9F9317B4681D}"/>
          </ac:picMkLst>
        </pc:picChg>
        <pc:picChg chg="del">
          <ac:chgData name="Kalyani P" userId="6df85f2cb744b12d" providerId="LiveId" clId="{67B3688D-4CB9-4C13-A6D1-43FDEB42E6A4}" dt="2021-03-08T12:54:54.316" v="270" actId="478"/>
          <ac:picMkLst>
            <pc:docMk/>
            <pc:sldMk cId="3921084764" sldId="278"/>
            <ac:picMk id="8" creationId="{2DD0787B-68FC-492D-AF22-9B9D9638BB07}"/>
          </ac:picMkLst>
        </pc:picChg>
        <pc:picChg chg="add del mod">
          <ac:chgData name="Kalyani P" userId="6df85f2cb744b12d" providerId="LiveId" clId="{67B3688D-4CB9-4C13-A6D1-43FDEB42E6A4}" dt="2021-03-08T12:55:42.784" v="277" actId="21"/>
          <ac:picMkLst>
            <pc:docMk/>
            <pc:sldMk cId="3921084764" sldId="278"/>
            <ac:picMk id="12" creationId="{6BB3858C-DA4F-4E54-BA57-89E8172C6380}"/>
          </ac:picMkLst>
        </pc:picChg>
        <pc:picChg chg="mod">
          <ac:chgData name="Kalyani P" userId="6df85f2cb744b12d" providerId="LiveId" clId="{67B3688D-4CB9-4C13-A6D1-43FDEB42E6A4}" dt="2021-03-08T13:01:51.471" v="323" actId="1076"/>
          <ac:picMkLst>
            <pc:docMk/>
            <pc:sldMk cId="3921084764" sldId="278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08T13:01:45.213" v="322" actId="1076"/>
        <pc:sldMkLst>
          <pc:docMk/>
          <pc:sldMk cId="428144170" sldId="279"/>
        </pc:sldMkLst>
        <pc:spChg chg="mod">
          <ac:chgData name="Kalyani P" userId="6df85f2cb744b12d" providerId="LiveId" clId="{67B3688D-4CB9-4C13-A6D1-43FDEB42E6A4}" dt="2021-03-08T12:57:26.206" v="287" actId="207"/>
          <ac:spMkLst>
            <pc:docMk/>
            <pc:sldMk cId="428144170" sldId="279"/>
            <ac:spMk id="2" creationId="{885834B3-0528-491B-A67E-23E64E658C77}"/>
          </ac:spMkLst>
        </pc:spChg>
        <pc:picChg chg="del">
          <ac:chgData name="Kalyani P" userId="6df85f2cb744b12d" providerId="LiveId" clId="{67B3688D-4CB9-4C13-A6D1-43FDEB42E6A4}" dt="2021-03-08T12:56:55.291" v="284" actId="478"/>
          <ac:picMkLst>
            <pc:docMk/>
            <pc:sldMk cId="428144170" sldId="279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08T12:58:21.105" v="295" actId="1076"/>
          <ac:picMkLst>
            <pc:docMk/>
            <pc:sldMk cId="428144170" sldId="279"/>
            <ac:picMk id="12" creationId="{7C90677C-E1C0-43DF-B6B9-8C14D0421A4A}"/>
          </ac:picMkLst>
        </pc:picChg>
        <pc:picChg chg="mod">
          <ac:chgData name="Kalyani P" userId="6df85f2cb744b12d" providerId="LiveId" clId="{67B3688D-4CB9-4C13-A6D1-43FDEB42E6A4}" dt="2021-03-08T13:01:45.213" v="322" actId="1076"/>
          <ac:picMkLst>
            <pc:docMk/>
            <pc:sldMk cId="428144170" sldId="279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08T13:01:40.453" v="321" actId="1076"/>
        <pc:sldMkLst>
          <pc:docMk/>
          <pc:sldMk cId="464520557" sldId="280"/>
        </pc:sldMkLst>
        <pc:spChg chg="mod">
          <ac:chgData name="Kalyani P" userId="6df85f2cb744b12d" providerId="LiveId" clId="{67B3688D-4CB9-4C13-A6D1-43FDEB42E6A4}" dt="2021-03-08T12:58:58.450" v="300" actId="1076"/>
          <ac:spMkLst>
            <pc:docMk/>
            <pc:sldMk cId="464520557" sldId="280"/>
            <ac:spMk id="2" creationId="{885834B3-0528-491B-A67E-23E64E658C77}"/>
          </ac:spMkLst>
        </pc:spChg>
        <pc:picChg chg="del">
          <ac:chgData name="Kalyani P" userId="6df85f2cb744b12d" providerId="LiveId" clId="{67B3688D-4CB9-4C13-A6D1-43FDEB42E6A4}" dt="2021-03-08T12:58:26.085" v="296" actId="478"/>
          <ac:picMkLst>
            <pc:docMk/>
            <pc:sldMk cId="464520557" sldId="280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08T12:59:44.496" v="308" actId="1076"/>
          <ac:picMkLst>
            <pc:docMk/>
            <pc:sldMk cId="464520557" sldId="280"/>
            <ac:picMk id="12" creationId="{F90EB2DD-55B0-4F7C-8AD7-AF3146E378DC}"/>
          </ac:picMkLst>
        </pc:picChg>
        <pc:picChg chg="mod">
          <ac:chgData name="Kalyani P" userId="6df85f2cb744b12d" providerId="LiveId" clId="{67B3688D-4CB9-4C13-A6D1-43FDEB42E6A4}" dt="2021-03-08T13:01:40.453" v="321" actId="1076"/>
          <ac:picMkLst>
            <pc:docMk/>
            <pc:sldMk cId="464520557" sldId="280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08T13:09:22.227" v="328" actId="20577"/>
        <pc:sldMkLst>
          <pc:docMk/>
          <pc:sldMk cId="2811024903" sldId="281"/>
        </pc:sldMkLst>
        <pc:spChg chg="mod">
          <ac:chgData name="Kalyani P" userId="6df85f2cb744b12d" providerId="LiveId" clId="{67B3688D-4CB9-4C13-A6D1-43FDEB42E6A4}" dt="2021-03-08T13:09:22.227" v="328" actId="20577"/>
          <ac:spMkLst>
            <pc:docMk/>
            <pc:sldMk cId="2811024903" sldId="281"/>
            <ac:spMk id="2" creationId="{885834B3-0528-491B-A67E-23E64E658C77}"/>
          </ac:spMkLst>
        </pc:spChg>
        <pc:picChg chg="add mod">
          <ac:chgData name="Kalyani P" userId="6df85f2cb744b12d" providerId="LiveId" clId="{67B3688D-4CB9-4C13-A6D1-43FDEB42E6A4}" dt="2021-03-08T13:01:05.183" v="315" actId="1076"/>
          <ac:picMkLst>
            <pc:docMk/>
            <pc:sldMk cId="2811024903" sldId="281"/>
            <ac:picMk id="4" creationId="{5E60BF8B-ECD5-4EF2-BF13-674F65B92367}"/>
          </ac:picMkLst>
        </pc:picChg>
        <pc:picChg chg="del">
          <ac:chgData name="Kalyani P" userId="6df85f2cb744b12d" providerId="LiveId" clId="{67B3688D-4CB9-4C13-A6D1-43FDEB42E6A4}" dt="2021-03-08T12:59:50.540" v="309" actId="478"/>
          <ac:picMkLst>
            <pc:docMk/>
            <pc:sldMk cId="2811024903" sldId="281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3-08T13:01:34.459" v="320" actId="1076"/>
          <ac:picMkLst>
            <pc:docMk/>
            <pc:sldMk cId="2811024903" sldId="281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27T05:16:05.577" v="415" actId="1076"/>
        <pc:sldMkLst>
          <pc:docMk/>
          <pc:sldMk cId="2413747937" sldId="282"/>
        </pc:sldMkLst>
        <pc:spChg chg="mod">
          <ac:chgData name="Kalyani P" userId="6df85f2cb744b12d" providerId="LiveId" clId="{67B3688D-4CB9-4C13-A6D1-43FDEB42E6A4}" dt="2021-03-27T04:46:46.789" v="333" actId="6549"/>
          <ac:spMkLst>
            <pc:docMk/>
            <pc:sldMk cId="2413747937" sldId="282"/>
            <ac:spMk id="2" creationId="{885834B3-0528-491B-A67E-23E64E658C77}"/>
          </ac:spMkLst>
        </pc:spChg>
        <pc:picChg chg="add del mod">
          <ac:chgData name="Kalyani P" userId="6df85f2cb744b12d" providerId="LiveId" clId="{67B3688D-4CB9-4C13-A6D1-43FDEB42E6A4}" dt="2021-03-27T04:51:54.498" v="368" actId="22"/>
          <ac:picMkLst>
            <pc:docMk/>
            <pc:sldMk cId="2413747937" sldId="282"/>
            <ac:picMk id="4" creationId="{2866BD7B-D79C-488C-B6AA-584B975616A8}"/>
          </ac:picMkLst>
        </pc:picChg>
        <pc:picChg chg="del">
          <ac:chgData name="Kalyani P" userId="6df85f2cb744b12d" providerId="LiveId" clId="{67B3688D-4CB9-4C13-A6D1-43FDEB42E6A4}" dt="2021-03-27T04:50:56.275" v="359" actId="478"/>
          <ac:picMkLst>
            <pc:docMk/>
            <pc:sldMk cId="2413747937" sldId="282"/>
            <ac:picMk id="8" creationId="{2DD0787B-68FC-492D-AF22-9B9D9638BB07}"/>
          </ac:picMkLst>
        </pc:picChg>
        <pc:picChg chg="add del mod">
          <ac:chgData name="Kalyani P" userId="6df85f2cb744b12d" providerId="LiveId" clId="{67B3688D-4CB9-4C13-A6D1-43FDEB42E6A4}" dt="2021-03-27T04:51:07.680" v="362" actId="478"/>
          <ac:picMkLst>
            <pc:docMk/>
            <pc:sldMk cId="2413747937" sldId="282"/>
            <ac:picMk id="12" creationId="{D432FC1A-2767-4C48-BF22-92DEA7124826}"/>
          </ac:picMkLst>
        </pc:picChg>
        <pc:picChg chg="mod">
          <ac:chgData name="Kalyani P" userId="6df85f2cb744b12d" providerId="LiveId" clId="{67B3688D-4CB9-4C13-A6D1-43FDEB42E6A4}" dt="2021-03-27T05:16:05.577" v="415" actId="1076"/>
          <ac:picMkLst>
            <pc:docMk/>
            <pc:sldMk cId="2413747937" sldId="282"/>
            <ac:picMk id="13" creationId="{6EC87BF8-8032-4A7D-BEFA-8123921705E3}"/>
          </ac:picMkLst>
        </pc:picChg>
        <pc:picChg chg="add del mod">
          <ac:chgData name="Kalyani P" userId="6df85f2cb744b12d" providerId="LiveId" clId="{67B3688D-4CB9-4C13-A6D1-43FDEB42E6A4}" dt="2021-03-27T04:50:09.273" v="353" actId="478"/>
          <ac:picMkLst>
            <pc:docMk/>
            <pc:sldMk cId="2413747937" sldId="282"/>
            <ac:picMk id="14" creationId="{FCF1DB7E-B993-4F56-9245-9AD575EF12C4}"/>
          </ac:picMkLst>
        </pc:picChg>
        <pc:picChg chg="add del mod">
          <ac:chgData name="Kalyani P" userId="6df85f2cb744b12d" providerId="LiveId" clId="{67B3688D-4CB9-4C13-A6D1-43FDEB42E6A4}" dt="2021-03-27T04:50:07.204" v="352" actId="478"/>
          <ac:picMkLst>
            <pc:docMk/>
            <pc:sldMk cId="2413747937" sldId="282"/>
            <ac:picMk id="15" creationId="{552FEE75-5D44-42AE-92F7-1FD8ADA87FC9}"/>
          </ac:picMkLst>
        </pc:picChg>
        <pc:picChg chg="add mod">
          <ac:chgData name="Kalyani P" userId="6df85f2cb744b12d" providerId="LiveId" clId="{67B3688D-4CB9-4C13-A6D1-43FDEB42E6A4}" dt="2021-03-27T04:53:11.749" v="375" actId="1076"/>
          <ac:picMkLst>
            <pc:docMk/>
            <pc:sldMk cId="2413747937" sldId="282"/>
            <ac:picMk id="16" creationId="{5CB5D28A-8605-42EF-BB59-1F38D3DC4384}"/>
          </ac:picMkLst>
        </pc:picChg>
      </pc:sldChg>
      <pc:sldChg chg="addSp delSp modSp add mod">
        <pc:chgData name="Kalyani P" userId="6df85f2cb744b12d" providerId="LiveId" clId="{67B3688D-4CB9-4C13-A6D1-43FDEB42E6A4}" dt="2021-03-27T05:30:35.115" v="416" actId="1076"/>
        <pc:sldMkLst>
          <pc:docMk/>
          <pc:sldMk cId="2604777548" sldId="283"/>
        </pc:sldMkLst>
        <pc:spChg chg="mod">
          <ac:chgData name="Kalyani P" userId="6df85f2cb744b12d" providerId="LiveId" clId="{67B3688D-4CB9-4C13-A6D1-43FDEB42E6A4}" dt="2021-03-27T04:54:51.746" v="378" actId="6549"/>
          <ac:spMkLst>
            <pc:docMk/>
            <pc:sldMk cId="2604777548" sldId="283"/>
            <ac:spMk id="2" creationId="{885834B3-0528-491B-A67E-23E64E658C77}"/>
          </ac:spMkLst>
        </pc:spChg>
        <pc:picChg chg="add del">
          <ac:chgData name="Kalyani P" userId="6df85f2cb744b12d" providerId="LiveId" clId="{67B3688D-4CB9-4C13-A6D1-43FDEB42E6A4}" dt="2021-03-27T04:55:02.958" v="380" actId="478"/>
          <ac:picMkLst>
            <pc:docMk/>
            <pc:sldMk cId="2604777548" sldId="283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3-27T05:30:35.115" v="416" actId="1076"/>
          <ac:picMkLst>
            <pc:docMk/>
            <pc:sldMk cId="2604777548" sldId="283"/>
            <ac:picMk id="11" creationId="{840B503A-61C1-409B-AC0D-DE26C532D045}"/>
          </ac:picMkLst>
        </pc:picChg>
        <pc:picChg chg="add del mod">
          <ac:chgData name="Kalyani P" userId="6df85f2cb744b12d" providerId="LiveId" clId="{67B3688D-4CB9-4C13-A6D1-43FDEB42E6A4}" dt="2021-03-27T04:49:55.919" v="345"/>
          <ac:picMkLst>
            <pc:docMk/>
            <pc:sldMk cId="2604777548" sldId="283"/>
            <ac:picMk id="12" creationId="{CFE42190-F9B8-40FA-9F5E-183296662F77}"/>
          </ac:picMkLst>
        </pc:picChg>
        <pc:picChg chg="del">
          <ac:chgData name="Kalyani P" userId="6df85f2cb744b12d" providerId="LiveId" clId="{67B3688D-4CB9-4C13-A6D1-43FDEB42E6A4}" dt="2021-03-27T04:55:00.369" v="379" actId="478"/>
          <ac:picMkLst>
            <pc:docMk/>
            <pc:sldMk cId="2604777548" sldId="283"/>
            <ac:picMk id="13" creationId="{6EC87BF8-8032-4A7D-BEFA-8123921705E3}"/>
          </ac:picMkLst>
        </pc:picChg>
        <pc:picChg chg="add mod">
          <ac:chgData name="Kalyani P" userId="6df85f2cb744b12d" providerId="LiveId" clId="{67B3688D-4CB9-4C13-A6D1-43FDEB42E6A4}" dt="2021-03-27T04:55:51.270" v="388" actId="1076"/>
          <ac:picMkLst>
            <pc:docMk/>
            <pc:sldMk cId="2604777548" sldId="283"/>
            <ac:picMk id="14" creationId="{62EF2F8E-3DA5-4BB6-8D01-BCE4857088E6}"/>
          </ac:picMkLst>
        </pc:picChg>
      </pc:sldChg>
      <pc:sldChg chg="addSp delSp modSp add mod">
        <pc:chgData name="Kalyani P" userId="6df85f2cb744b12d" providerId="LiveId" clId="{67B3688D-4CB9-4C13-A6D1-43FDEB42E6A4}" dt="2021-03-27T05:37:49.450" v="418" actId="1076"/>
        <pc:sldMkLst>
          <pc:docMk/>
          <pc:sldMk cId="3454122958" sldId="284"/>
        </pc:sldMkLst>
        <pc:spChg chg="mod">
          <ac:chgData name="Kalyani P" userId="6df85f2cb744b12d" providerId="LiveId" clId="{67B3688D-4CB9-4C13-A6D1-43FDEB42E6A4}" dt="2021-03-27T05:00:28.805" v="392" actId="6549"/>
          <ac:spMkLst>
            <pc:docMk/>
            <pc:sldMk cId="3454122958" sldId="284"/>
            <ac:spMk id="2" creationId="{885834B3-0528-491B-A67E-23E64E658C77}"/>
          </ac:spMkLst>
        </pc:spChg>
        <pc:picChg chg="add mod">
          <ac:chgData name="Kalyani P" userId="6df85f2cb744b12d" providerId="LiveId" clId="{67B3688D-4CB9-4C13-A6D1-43FDEB42E6A4}" dt="2021-03-27T05:10:01.261" v="400" actId="1076"/>
          <ac:picMkLst>
            <pc:docMk/>
            <pc:sldMk cId="3454122958" sldId="284"/>
            <ac:picMk id="4" creationId="{639BB783-D37F-45C4-98A8-B59014BC9B8E}"/>
          </ac:picMkLst>
        </pc:picChg>
        <pc:picChg chg="del">
          <ac:chgData name="Kalyani P" userId="6df85f2cb744b12d" providerId="LiveId" clId="{67B3688D-4CB9-4C13-A6D1-43FDEB42E6A4}" dt="2021-03-27T05:09:29.588" v="398" actId="478"/>
          <ac:picMkLst>
            <pc:docMk/>
            <pc:sldMk cId="3454122958" sldId="284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3-27T05:37:49.450" v="418" actId="1076"/>
          <ac:picMkLst>
            <pc:docMk/>
            <pc:sldMk cId="3454122958" sldId="284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3-27T05:40:24.281" v="419" actId="1076"/>
        <pc:sldMkLst>
          <pc:docMk/>
          <pc:sldMk cId="3870048900" sldId="285"/>
        </pc:sldMkLst>
        <pc:spChg chg="mod">
          <ac:chgData name="Kalyani P" userId="6df85f2cb744b12d" providerId="LiveId" clId="{67B3688D-4CB9-4C13-A6D1-43FDEB42E6A4}" dt="2021-03-27T05:13:37.899" v="412" actId="6549"/>
          <ac:spMkLst>
            <pc:docMk/>
            <pc:sldMk cId="3870048900" sldId="285"/>
            <ac:spMk id="2" creationId="{885834B3-0528-491B-A67E-23E64E658C77}"/>
          </ac:spMkLst>
        </pc:spChg>
        <pc:picChg chg="del">
          <ac:chgData name="Kalyani P" userId="6df85f2cb744b12d" providerId="LiveId" clId="{67B3688D-4CB9-4C13-A6D1-43FDEB42E6A4}" dt="2021-03-27T05:13:03.620" v="407" actId="478"/>
          <ac:picMkLst>
            <pc:docMk/>
            <pc:sldMk cId="3870048900" sldId="285"/>
            <ac:picMk id="8" creationId="{2DD0787B-68FC-492D-AF22-9B9D9638BB07}"/>
          </ac:picMkLst>
        </pc:picChg>
        <pc:picChg chg="add mod">
          <ac:chgData name="Kalyani P" userId="6df85f2cb744b12d" providerId="LiveId" clId="{67B3688D-4CB9-4C13-A6D1-43FDEB42E6A4}" dt="2021-03-27T05:13:49.229" v="413" actId="1076"/>
          <ac:picMkLst>
            <pc:docMk/>
            <pc:sldMk cId="3870048900" sldId="285"/>
            <ac:picMk id="12" creationId="{D1B6A333-7DFF-429C-A7C0-320C22932A29}"/>
          </ac:picMkLst>
        </pc:picChg>
        <pc:picChg chg="mod">
          <ac:chgData name="Kalyani P" userId="6df85f2cb744b12d" providerId="LiveId" clId="{67B3688D-4CB9-4C13-A6D1-43FDEB42E6A4}" dt="2021-03-27T05:40:24.281" v="419" actId="1076"/>
          <ac:picMkLst>
            <pc:docMk/>
            <pc:sldMk cId="3870048900" sldId="285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4-07T09:55:51.081" v="461" actId="20577"/>
        <pc:sldMkLst>
          <pc:docMk/>
          <pc:sldMk cId="4017485578" sldId="286"/>
        </pc:sldMkLst>
        <pc:spChg chg="mod">
          <ac:chgData name="Kalyani P" userId="6df85f2cb744b12d" providerId="LiveId" clId="{67B3688D-4CB9-4C13-A6D1-43FDEB42E6A4}" dt="2021-04-07T09:55:51.081" v="461" actId="20577"/>
          <ac:spMkLst>
            <pc:docMk/>
            <pc:sldMk cId="4017485578" sldId="286"/>
            <ac:spMk id="2" creationId="{885834B3-0528-491B-A67E-23E64E658C77}"/>
          </ac:spMkLst>
        </pc:spChg>
        <pc:picChg chg="add del mod">
          <ac:chgData name="Kalyani P" userId="6df85f2cb744b12d" providerId="LiveId" clId="{67B3688D-4CB9-4C13-A6D1-43FDEB42E6A4}" dt="2021-04-07T09:53:07.438" v="429" actId="21"/>
          <ac:picMkLst>
            <pc:docMk/>
            <pc:sldMk cId="4017485578" sldId="286"/>
            <ac:picMk id="4" creationId="{DF5865E2-611B-44FD-9168-6F129DBE6CA6}"/>
          </ac:picMkLst>
        </pc:picChg>
        <pc:picChg chg="del">
          <ac:chgData name="Kalyani P" userId="6df85f2cb744b12d" providerId="LiveId" clId="{67B3688D-4CB9-4C13-A6D1-43FDEB42E6A4}" dt="2021-04-07T09:51:49.078" v="420" actId="478"/>
          <ac:picMkLst>
            <pc:docMk/>
            <pc:sldMk cId="4017485578" sldId="286"/>
            <ac:picMk id="8" creationId="{2DD0787B-68FC-492D-AF22-9B9D9638BB07}"/>
          </ac:picMkLst>
        </pc:picChg>
        <pc:picChg chg="add del mod">
          <ac:chgData name="Kalyani P" userId="6df85f2cb744b12d" providerId="LiveId" clId="{67B3688D-4CB9-4C13-A6D1-43FDEB42E6A4}" dt="2021-04-07T09:52:01.006" v="423" actId="478"/>
          <ac:picMkLst>
            <pc:docMk/>
            <pc:sldMk cId="4017485578" sldId="286"/>
            <ac:picMk id="12" creationId="{9E725ED5-F414-4CCF-8CD5-439ECBC06149}"/>
          </ac:picMkLst>
        </pc:picChg>
        <pc:picChg chg="mod">
          <ac:chgData name="Kalyani P" userId="6df85f2cb744b12d" providerId="LiveId" clId="{67B3688D-4CB9-4C13-A6D1-43FDEB42E6A4}" dt="2021-04-07T09:55:29.150" v="440" actId="1076"/>
          <ac:picMkLst>
            <pc:docMk/>
            <pc:sldMk cId="4017485578" sldId="286"/>
            <ac:picMk id="13" creationId="{6EC87BF8-8032-4A7D-BEFA-8123921705E3}"/>
          </ac:picMkLst>
        </pc:picChg>
        <pc:picChg chg="add mod">
          <ac:chgData name="Kalyani P" userId="6df85f2cb744b12d" providerId="LiveId" clId="{67B3688D-4CB9-4C13-A6D1-43FDEB42E6A4}" dt="2021-04-07T09:55:19.362" v="439" actId="1076"/>
          <ac:picMkLst>
            <pc:docMk/>
            <pc:sldMk cId="4017485578" sldId="286"/>
            <ac:picMk id="14" creationId="{0567461B-D749-4756-9BDA-5C154A2CBE78}"/>
          </ac:picMkLst>
        </pc:picChg>
      </pc:sldChg>
      <pc:sldChg chg="addSp delSp modSp add mod">
        <pc:chgData name="Kalyani P" userId="6df85f2cb744b12d" providerId="LiveId" clId="{67B3688D-4CB9-4C13-A6D1-43FDEB42E6A4}" dt="2021-04-09T09:38:30.611" v="479"/>
        <pc:sldMkLst>
          <pc:docMk/>
          <pc:sldMk cId="3639332096" sldId="287"/>
        </pc:sldMkLst>
        <pc:spChg chg="mod">
          <ac:chgData name="Kalyani P" userId="6df85f2cb744b12d" providerId="LiveId" clId="{67B3688D-4CB9-4C13-A6D1-43FDEB42E6A4}" dt="2021-04-09T09:38:30.611" v="479"/>
          <ac:spMkLst>
            <pc:docMk/>
            <pc:sldMk cId="3639332096" sldId="287"/>
            <ac:spMk id="2" creationId="{885834B3-0528-491B-A67E-23E64E658C77}"/>
          </ac:spMkLst>
        </pc:spChg>
        <pc:picChg chg="add mod">
          <ac:chgData name="Kalyani P" userId="6df85f2cb744b12d" providerId="LiveId" clId="{67B3688D-4CB9-4C13-A6D1-43FDEB42E6A4}" dt="2021-04-09T09:37:50.295" v="471" actId="1076"/>
          <ac:picMkLst>
            <pc:docMk/>
            <pc:sldMk cId="3639332096" sldId="287"/>
            <ac:picMk id="4" creationId="{76C15E92-C4BD-4B25-9CA4-D95083DCBB3E}"/>
          </ac:picMkLst>
        </pc:picChg>
        <pc:picChg chg="del">
          <ac:chgData name="Kalyani P" userId="6df85f2cb744b12d" providerId="LiveId" clId="{67B3688D-4CB9-4C13-A6D1-43FDEB42E6A4}" dt="2021-04-09T09:37:07.537" v="462" actId="478"/>
          <ac:picMkLst>
            <pc:docMk/>
            <pc:sldMk cId="3639332096" sldId="287"/>
            <ac:picMk id="8" creationId="{2DD0787B-68FC-492D-AF22-9B9D9638BB07}"/>
          </ac:picMkLst>
        </pc:picChg>
        <pc:picChg chg="add del mod">
          <ac:chgData name="Kalyani P" userId="6df85f2cb744b12d" providerId="LiveId" clId="{67B3688D-4CB9-4C13-A6D1-43FDEB42E6A4}" dt="2021-04-09T09:38:18.785" v="477"/>
          <ac:picMkLst>
            <pc:docMk/>
            <pc:sldMk cId="3639332096" sldId="287"/>
            <ac:picMk id="12" creationId="{DD297BFA-697E-473E-918F-376D94413CFB}"/>
          </ac:picMkLst>
        </pc:picChg>
        <pc:picChg chg="mod">
          <ac:chgData name="Kalyani P" userId="6df85f2cb744b12d" providerId="LiveId" clId="{67B3688D-4CB9-4C13-A6D1-43FDEB42E6A4}" dt="2021-04-09T09:37:54.323" v="472" actId="1076"/>
          <ac:picMkLst>
            <pc:docMk/>
            <pc:sldMk cId="3639332096" sldId="287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4-09T16:39:51.544" v="495" actId="1076"/>
        <pc:sldMkLst>
          <pc:docMk/>
          <pc:sldMk cId="1665538225" sldId="288"/>
        </pc:sldMkLst>
        <pc:spChg chg="mod">
          <ac:chgData name="Kalyani P" userId="6df85f2cb744b12d" providerId="LiveId" clId="{67B3688D-4CB9-4C13-A6D1-43FDEB42E6A4}" dt="2021-04-09T16:39:44.216" v="494" actId="6549"/>
          <ac:spMkLst>
            <pc:docMk/>
            <pc:sldMk cId="1665538225" sldId="288"/>
            <ac:spMk id="2" creationId="{885834B3-0528-491B-A67E-23E64E658C77}"/>
          </ac:spMkLst>
        </pc:spChg>
        <pc:picChg chg="add mod modCrop">
          <ac:chgData name="Kalyani P" userId="6df85f2cb744b12d" providerId="LiveId" clId="{67B3688D-4CB9-4C13-A6D1-43FDEB42E6A4}" dt="2021-04-09T16:39:13.521" v="491" actId="1076"/>
          <ac:picMkLst>
            <pc:docMk/>
            <pc:sldMk cId="1665538225" sldId="288"/>
            <ac:picMk id="4" creationId="{1ADD664B-4223-4776-BA07-429C71D0B1B0}"/>
          </ac:picMkLst>
        </pc:picChg>
        <pc:picChg chg="del">
          <ac:chgData name="Kalyani P" userId="6df85f2cb744b12d" providerId="LiveId" clId="{67B3688D-4CB9-4C13-A6D1-43FDEB42E6A4}" dt="2021-04-09T16:38:13.655" v="480" actId="478"/>
          <ac:picMkLst>
            <pc:docMk/>
            <pc:sldMk cId="1665538225" sldId="288"/>
            <ac:picMk id="8" creationId="{2DD0787B-68FC-492D-AF22-9B9D9638BB07}"/>
          </ac:picMkLst>
        </pc:picChg>
        <pc:picChg chg="mod">
          <ac:chgData name="Kalyani P" userId="6df85f2cb744b12d" providerId="LiveId" clId="{67B3688D-4CB9-4C13-A6D1-43FDEB42E6A4}" dt="2021-04-09T16:39:51.544" v="495" actId="1076"/>
          <ac:picMkLst>
            <pc:docMk/>
            <pc:sldMk cId="1665538225" sldId="288"/>
            <ac:picMk id="13" creationId="{6EC87BF8-8032-4A7D-BEFA-8123921705E3}"/>
          </ac:picMkLst>
        </pc:picChg>
      </pc:sldChg>
      <pc:sldChg chg="addSp delSp modSp add mod">
        <pc:chgData name="Kalyani P" userId="6df85f2cb744b12d" providerId="LiveId" clId="{67B3688D-4CB9-4C13-A6D1-43FDEB42E6A4}" dt="2021-04-09T17:49:16.212" v="537" actId="255"/>
        <pc:sldMkLst>
          <pc:docMk/>
          <pc:sldMk cId="2967401931" sldId="289"/>
        </pc:sldMkLst>
        <pc:spChg chg="mod">
          <ac:chgData name="Kalyani P" userId="6df85f2cb744b12d" providerId="LiveId" clId="{67B3688D-4CB9-4C13-A6D1-43FDEB42E6A4}" dt="2021-04-09T17:49:16.212" v="537" actId="255"/>
          <ac:spMkLst>
            <pc:docMk/>
            <pc:sldMk cId="2967401931" sldId="289"/>
            <ac:spMk id="2" creationId="{885834B3-0528-491B-A67E-23E64E658C77}"/>
          </ac:spMkLst>
        </pc:spChg>
        <pc:picChg chg="del">
          <ac:chgData name="Kalyani P" userId="6df85f2cb744b12d" providerId="LiveId" clId="{67B3688D-4CB9-4C13-A6D1-43FDEB42E6A4}" dt="2021-04-09T17:46:54.087" v="496" actId="478"/>
          <ac:picMkLst>
            <pc:docMk/>
            <pc:sldMk cId="2967401931" sldId="289"/>
            <ac:picMk id="8" creationId="{2DD0787B-68FC-492D-AF22-9B9D9638BB07}"/>
          </ac:picMkLst>
        </pc:picChg>
        <pc:picChg chg="add mod modCrop">
          <ac:chgData name="Kalyani P" userId="6df85f2cb744b12d" providerId="LiveId" clId="{67B3688D-4CB9-4C13-A6D1-43FDEB42E6A4}" dt="2021-04-09T17:48:06.622" v="508" actId="1076"/>
          <ac:picMkLst>
            <pc:docMk/>
            <pc:sldMk cId="2967401931" sldId="289"/>
            <ac:picMk id="12" creationId="{89228723-D8E9-45FB-8D8D-AD78B8CACF4F}"/>
          </ac:picMkLst>
        </pc:picChg>
        <pc:picChg chg="mod">
          <ac:chgData name="Kalyani P" userId="6df85f2cb744b12d" providerId="LiveId" clId="{67B3688D-4CB9-4C13-A6D1-43FDEB42E6A4}" dt="2021-04-09T17:48:12.846" v="509" actId="1076"/>
          <ac:picMkLst>
            <pc:docMk/>
            <pc:sldMk cId="2967401931" sldId="289"/>
            <ac:picMk id="13" creationId="{6EC87BF8-8032-4A7D-BEFA-8123921705E3}"/>
          </ac:picMkLst>
        </pc:picChg>
        <pc:picChg chg="add del mod">
          <ac:chgData name="Kalyani P" userId="6df85f2cb744b12d" providerId="LiveId" clId="{67B3688D-4CB9-4C13-A6D1-43FDEB42E6A4}" dt="2021-04-09T17:48:40.220" v="511" actId="478"/>
          <ac:picMkLst>
            <pc:docMk/>
            <pc:sldMk cId="2967401931" sldId="289"/>
            <ac:picMk id="14" creationId="{FBAC983D-79A3-4C7E-9A56-38C273A3B633}"/>
          </ac:picMkLst>
        </pc:picChg>
      </pc:sldChg>
      <pc:sldChg chg="add">
        <pc:chgData name="Kalyani P" userId="6df85f2cb744b12d" providerId="LiveId" clId="{67B3688D-4CB9-4C13-A6D1-43FDEB42E6A4}" dt="2021-03-08T09:17:06.502" v="157" actId="2890"/>
        <pc:sldMkLst>
          <pc:docMk/>
          <pc:sldMk cId="1387338345" sldId="290"/>
        </pc:sldMkLst>
      </pc:sldChg>
      <pc:sldChg chg="add">
        <pc:chgData name="Kalyani P" userId="6df85f2cb744b12d" providerId="LiveId" clId="{67B3688D-4CB9-4C13-A6D1-43FDEB42E6A4}" dt="2021-03-08T09:17:08.368" v="158" actId="2890"/>
        <pc:sldMkLst>
          <pc:docMk/>
          <pc:sldMk cId="2228010303" sldId="291"/>
        </pc:sldMkLst>
      </pc:sldChg>
      <pc:sldChg chg="add">
        <pc:chgData name="Kalyani P" userId="6df85f2cb744b12d" providerId="LiveId" clId="{67B3688D-4CB9-4C13-A6D1-43FDEB42E6A4}" dt="2021-03-08T09:17:10.312" v="159" actId="2890"/>
        <pc:sldMkLst>
          <pc:docMk/>
          <pc:sldMk cId="1710082246" sldId="292"/>
        </pc:sldMkLst>
      </pc:sldChg>
      <pc:sldChg chg="add">
        <pc:chgData name="Kalyani P" userId="6df85f2cb744b12d" providerId="LiveId" clId="{67B3688D-4CB9-4C13-A6D1-43FDEB42E6A4}" dt="2021-03-08T09:17:12.167" v="160" actId="2890"/>
        <pc:sldMkLst>
          <pc:docMk/>
          <pc:sldMk cId="661052956" sldId="293"/>
        </pc:sldMkLst>
      </pc:sldChg>
      <pc:sldChg chg="add">
        <pc:chgData name="Kalyani P" userId="6df85f2cb744b12d" providerId="LiveId" clId="{67B3688D-4CB9-4C13-A6D1-43FDEB42E6A4}" dt="2021-03-08T09:17:14.078" v="161" actId="2890"/>
        <pc:sldMkLst>
          <pc:docMk/>
          <pc:sldMk cId="939025927" sldId="294"/>
        </pc:sldMkLst>
      </pc:sldChg>
      <pc:sldChg chg="add">
        <pc:chgData name="Kalyani P" userId="6df85f2cb744b12d" providerId="LiveId" clId="{67B3688D-4CB9-4C13-A6D1-43FDEB42E6A4}" dt="2021-03-08T09:17:15.911" v="162" actId="2890"/>
        <pc:sldMkLst>
          <pc:docMk/>
          <pc:sldMk cId="2519968022" sldId="295"/>
        </pc:sldMkLst>
      </pc:sldChg>
      <pc:sldChg chg="add">
        <pc:chgData name="Kalyani P" userId="6df85f2cb744b12d" providerId="LiveId" clId="{67B3688D-4CB9-4C13-A6D1-43FDEB42E6A4}" dt="2021-03-08T09:17:17.648" v="163" actId="2890"/>
        <pc:sldMkLst>
          <pc:docMk/>
          <pc:sldMk cId="1496300960" sldId="296"/>
        </pc:sldMkLst>
      </pc:sldChg>
      <pc:sldChg chg="add">
        <pc:chgData name="Kalyani P" userId="6df85f2cb744b12d" providerId="LiveId" clId="{67B3688D-4CB9-4C13-A6D1-43FDEB42E6A4}" dt="2021-03-08T09:17:19.383" v="164" actId="2890"/>
        <pc:sldMkLst>
          <pc:docMk/>
          <pc:sldMk cId="2813586397" sldId="297"/>
        </pc:sldMkLst>
      </pc:sldChg>
      <pc:sldChg chg="add">
        <pc:chgData name="Kalyani P" userId="6df85f2cb744b12d" providerId="LiveId" clId="{67B3688D-4CB9-4C13-A6D1-43FDEB42E6A4}" dt="2021-03-08T09:17:21" v="165" actId="2890"/>
        <pc:sldMkLst>
          <pc:docMk/>
          <pc:sldMk cId="758592065" sldId="298"/>
        </pc:sldMkLst>
      </pc:sldChg>
      <pc:sldChg chg="add">
        <pc:chgData name="Kalyani P" userId="6df85f2cb744b12d" providerId="LiveId" clId="{67B3688D-4CB9-4C13-A6D1-43FDEB42E6A4}" dt="2021-03-08T09:17:23.478" v="166" actId="2890"/>
        <pc:sldMkLst>
          <pc:docMk/>
          <pc:sldMk cId="2758700256" sldId="299"/>
        </pc:sldMkLst>
      </pc:sldChg>
      <pc:sldChg chg="add">
        <pc:chgData name="Kalyani P" userId="6df85f2cb744b12d" providerId="LiveId" clId="{67B3688D-4CB9-4C13-A6D1-43FDEB42E6A4}" dt="2021-03-08T09:17:25.488" v="167" actId="2890"/>
        <pc:sldMkLst>
          <pc:docMk/>
          <pc:sldMk cId="746606637" sldId="300"/>
        </pc:sldMkLst>
      </pc:sldChg>
    </pc:docChg>
  </pc:docChgLst>
  <pc:docChgLst>
    <pc:chgData name="Kalyani P" userId="6df85f2cb744b12d" providerId="LiveId" clId="{58D3011C-9153-4007-A4DF-6D1C132847B0}"/>
    <pc:docChg chg="undo custSel modSld">
      <pc:chgData name="Kalyani P" userId="6df85f2cb744b12d" providerId="LiveId" clId="{58D3011C-9153-4007-A4DF-6D1C132847B0}" dt="2021-10-26T17:01:34.538" v="54" actId="1076"/>
      <pc:docMkLst>
        <pc:docMk/>
      </pc:docMkLst>
      <pc:sldChg chg="addSp delSp modSp mod">
        <pc:chgData name="Kalyani P" userId="6df85f2cb744b12d" providerId="LiveId" clId="{58D3011C-9153-4007-A4DF-6D1C132847B0}" dt="2021-10-26T13:59:33.938" v="26" actId="1076"/>
        <pc:sldMkLst>
          <pc:docMk/>
          <pc:sldMk cId="2519968022" sldId="295"/>
        </pc:sldMkLst>
        <pc:spChg chg="mod">
          <ac:chgData name="Kalyani P" userId="6df85f2cb744b12d" providerId="LiveId" clId="{58D3011C-9153-4007-A4DF-6D1C132847B0}" dt="2021-10-26T13:58:58.940" v="24" actId="20577"/>
          <ac:spMkLst>
            <pc:docMk/>
            <pc:sldMk cId="2519968022" sldId="295"/>
            <ac:spMk id="2" creationId="{885834B3-0528-491B-A67E-23E64E658C77}"/>
          </ac:spMkLst>
        </pc:spChg>
        <pc:picChg chg="add mod">
          <ac:chgData name="Kalyani P" userId="6df85f2cb744b12d" providerId="LiveId" clId="{58D3011C-9153-4007-A4DF-6D1C132847B0}" dt="2021-10-26T13:50:10.538" v="7" actId="1076"/>
          <ac:picMkLst>
            <pc:docMk/>
            <pc:sldMk cId="2519968022" sldId="295"/>
            <ac:picMk id="4" creationId="{91E6EFD5-28D3-4FF9-AF0F-3F14607F1C94}"/>
          </ac:picMkLst>
        </pc:picChg>
        <pc:picChg chg="del">
          <ac:chgData name="Kalyani P" userId="6df85f2cb744b12d" providerId="LiveId" clId="{58D3011C-9153-4007-A4DF-6D1C132847B0}" dt="2021-10-26T13:49:14.156" v="0" actId="478"/>
          <ac:picMkLst>
            <pc:docMk/>
            <pc:sldMk cId="2519968022" sldId="295"/>
            <ac:picMk id="8" creationId="{2DD0787B-68FC-492D-AF22-9B9D9638BB07}"/>
          </ac:picMkLst>
        </pc:picChg>
        <pc:picChg chg="mod">
          <ac:chgData name="Kalyani P" userId="6df85f2cb744b12d" providerId="LiveId" clId="{58D3011C-9153-4007-A4DF-6D1C132847B0}" dt="2021-10-26T13:59:33.938" v="26" actId="1076"/>
          <ac:picMkLst>
            <pc:docMk/>
            <pc:sldMk cId="2519968022" sldId="295"/>
            <ac:picMk id="13" creationId="{6EC87BF8-8032-4A7D-BEFA-8123921705E3}"/>
          </ac:picMkLst>
        </pc:picChg>
      </pc:sldChg>
      <pc:sldChg chg="addSp delSp modSp mod">
        <pc:chgData name="Kalyani P" userId="6df85f2cb744b12d" providerId="LiveId" clId="{58D3011C-9153-4007-A4DF-6D1C132847B0}" dt="2021-10-26T17:01:34.538" v="54" actId="1076"/>
        <pc:sldMkLst>
          <pc:docMk/>
          <pc:sldMk cId="1496300960" sldId="296"/>
        </pc:sldMkLst>
        <pc:spChg chg="mod">
          <ac:chgData name="Kalyani P" userId="6df85f2cb744b12d" providerId="LiveId" clId="{58D3011C-9153-4007-A4DF-6D1C132847B0}" dt="2021-10-26T15:58:23.207" v="34" actId="6549"/>
          <ac:spMkLst>
            <pc:docMk/>
            <pc:sldMk cId="1496300960" sldId="296"/>
            <ac:spMk id="2" creationId="{885834B3-0528-491B-A67E-23E64E658C77}"/>
          </ac:spMkLst>
        </pc:spChg>
        <pc:picChg chg="add del mod">
          <ac:chgData name="Kalyani P" userId="6df85f2cb744b12d" providerId="LiveId" clId="{58D3011C-9153-4007-A4DF-6D1C132847B0}" dt="2021-10-26T15:58:35.502" v="36" actId="21"/>
          <ac:picMkLst>
            <pc:docMk/>
            <pc:sldMk cId="1496300960" sldId="296"/>
            <ac:picMk id="4" creationId="{5064FC31-3278-4029-87B0-3B8F7F480FFA}"/>
          </ac:picMkLst>
        </pc:picChg>
        <pc:picChg chg="del">
          <ac:chgData name="Kalyani P" userId="6df85f2cb744b12d" providerId="LiveId" clId="{58D3011C-9153-4007-A4DF-6D1C132847B0}" dt="2021-10-26T15:47:53.622" v="27" actId="478"/>
          <ac:picMkLst>
            <pc:docMk/>
            <pc:sldMk cId="1496300960" sldId="296"/>
            <ac:picMk id="8" creationId="{2DD0787B-68FC-492D-AF22-9B9D9638BB07}"/>
          </ac:picMkLst>
        </pc:picChg>
        <pc:picChg chg="add mod">
          <ac:chgData name="Kalyani P" userId="6df85f2cb744b12d" providerId="LiveId" clId="{58D3011C-9153-4007-A4DF-6D1C132847B0}" dt="2021-10-26T15:59:57.672" v="50" actId="1076"/>
          <ac:picMkLst>
            <pc:docMk/>
            <pc:sldMk cId="1496300960" sldId="296"/>
            <ac:picMk id="12" creationId="{A97D87B5-B0CD-40EB-9E70-D58D499EA887}"/>
          </ac:picMkLst>
        </pc:picChg>
        <pc:picChg chg="mod">
          <ac:chgData name="Kalyani P" userId="6df85f2cb744b12d" providerId="LiveId" clId="{58D3011C-9153-4007-A4DF-6D1C132847B0}" dt="2021-10-26T17:01:34.538" v="54" actId="1076"/>
          <ac:picMkLst>
            <pc:docMk/>
            <pc:sldMk cId="1496300960" sldId="296"/>
            <ac:picMk id="13" creationId="{6EC87BF8-8032-4A7D-BEFA-8123921705E3}"/>
          </ac:picMkLst>
        </pc:picChg>
      </pc:sldChg>
    </pc:docChg>
  </pc:docChgLst>
  <pc:docChgLst>
    <pc:chgData name="Kalyani P" userId="6df85f2cb744b12d" providerId="LiveId" clId="{453DD82A-F167-484D-9827-FBC85B8B279F}"/>
    <pc:docChg chg="undo custSel modSld">
      <pc:chgData name="Kalyani P" userId="6df85f2cb744b12d" providerId="LiveId" clId="{453DD82A-F167-484D-9827-FBC85B8B279F}" dt="2022-04-18T09:14:44.978" v="12" actId="1076"/>
      <pc:docMkLst>
        <pc:docMk/>
      </pc:docMkLst>
      <pc:sldChg chg="addSp delSp modSp mod">
        <pc:chgData name="Kalyani P" userId="6df85f2cb744b12d" providerId="LiveId" clId="{453DD82A-F167-484D-9827-FBC85B8B279F}" dt="2022-04-18T09:14:44.978" v="12" actId="1076"/>
        <pc:sldMkLst>
          <pc:docMk/>
          <pc:sldMk cId="4017485578" sldId="286"/>
        </pc:sldMkLst>
        <pc:picChg chg="add del mod">
          <ac:chgData name="Kalyani P" userId="6df85f2cb744b12d" providerId="LiveId" clId="{453DD82A-F167-484D-9827-FBC85B8B279F}" dt="2022-04-18T09:12:02.578" v="5" actId="478"/>
          <ac:picMkLst>
            <pc:docMk/>
            <pc:sldMk cId="4017485578" sldId="286"/>
            <ac:picMk id="4" creationId="{3C6C7FB2-721B-4BFC-9DDF-D58E3493483C}"/>
          </ac:picMkLst>
        </pc:picChg>
        <pc:picChg chg="add mod">
          <ac:chgData name="Kalyani P" userId="6df85f2cb744b12d" providerId="LiveId" clId="{453DD82A-F167-484D-9827-FBC85B8B279F}" dt="2022-04-18T09:13:23.794" v="11" actId="1076"/>
          <ac:picMkLst>
            <pc:docMk/>
            <pc:sldMk cId="4017485578" sldId="286"/>
            <ac:picMk id="8" creationId="{E8B4C2B1-07A7-4B7C-A94B-DF711C2D363D}"/>
          </ac:picMkLst>
        </pc:picChg>
        <pc:picChg chg="mod">
          <ac:chgData name="Kalyani P" userId="6df85f2cb744b12d" providerId="LiveId" clId="{453DD82A-F167-484D-9827-FBC85B8B279F}" dt="2022-04-18T09:14:44.978" v="12" actId="1076"/>
          <ac:picMkLst>
            <pc:docMk/>
            <pc:sldMk cId="4017485578" sldId="286"/>
            <ac:picMk id="11" creationId="{840B503A-61C1-409B-AC0D-DE26C532D045}"/>
          </ac:picMkLst>
        </pc:picChg>
        <pc:picChg chg="del">
          <ac:chgData name="Kalyani P" userId="6df85f2cb744b12d" providerId="LiveId" clId="{453DD82A-F167-484D-9827-FBC85B8B279F}" dt="2022-04-18T09:11:17.248" v="1" actId="478"/>
          <ac:picMkLst>
            <pc:docMk/>
            <pc:sldMk cId="4017485578" sldId="286"/>
            <ac:picMk id="13" creationId="{6EC87BF8-8032-4A7D-BEFA-8123921705E3}"/>
          </ac:picMkLst>
        </pc:picChg>
        <pc:picChg chg="del">
          <ac:chgData name="Kalyani P" userId="6df85f2cb744b12d" providerId="LiveId" clId="{453DD82A-F167-484D-9827-FBC85B8B279F}" dt="2022-04-18T09:11:14.398" v="0" actId="478"/>
          <ac:picMkLst>
            <pc:docMk/>
            <pc:sldMk cId="4017485578" sldId="286"/>
            <ac:picMk id="14" creationId="{0567461B-D749-4756-9BDA-5C154A2CBE78}"/>
          </ac:picMkLst>
        </pc:picChg>
      </pc:sldChg>
    </pc:docChg>
  </pc:docChgLst>
  <pc:docChgLst>
    <pc:chgData name="Kalyani P" userId="6df85f2cb744b12d" providerId="LiveId" clId="{B2B6F29F-1E42-4F44-B4C3-6BADF9E54133}"/>
    <pc:docChg chg="undo custSel modSld sldOrd">
      <pc:chgData name="Kalyani P" userId="6df85f2cb744b12d" providerId="LiveId" clId="{B2B6F29F-1E42-4F44-B4C3-6BADF9E54133}" dt="2021-09-21T11:19:25.504" v="29"/>
      <pc:docMkLst>
        <pc:docMk/>
      </pc:docMkLst>
      <pc:sldChg chg="mod ord modShow">
        <pc:chgData name="Kalyani P" userId="6df85f2cb744b12d" providerId="LiveId" clId="{B2B6F29F-1E42-4F44-B4C3-6BADF9E54133}" dt="2021-09-21T11:19:25.504" v="29"/>
        <pc:sldMkLst>
          <pc:docMk/>
          <pc:sldMk cId="3921084764" sldId="278"/>
        </pc:sldMkLst>
      </pc:sldChg>
      <pc:sldChg chg="addSp delSp modSp mod">
        <pc:chgData name="Kalyani P" userId="6df85f2cb744b12d" providerId="LiveId" clId="{B2B6F29F-1E42-4F44-B4C3-6BADF9E54133}" dt="2021-09-21T07:25:00.462" v="24" actId="1076"/>
        <pc:sldMkLst>
          <pc:docMk/>
          <pc:sldMk cId="939025927" sldId="294"/>
        </pc:sldMkLst>
        <pc:spChg chg="mod">
          <ac:chgData name="Kalyani P" userId="6df85f2cb744b12d" providerId="LiveId" clId="{B2B6F29F-1E42-4F44-B4C3-6BADF9E54133}" dt="2021-09-21T07:24:37.484" v="22" actId="6549"/>
          <ac:spMkLst>
            <pc:docMk/>
            <pc:sldMk cId="939025927" sldId="294"/>
            <ac:spMk id="2" creationId="{885834B3-0528-491B-A67E-23E64E658C77}"/>
          </ac:spMkLst>
        </pc:spChg>
        <pc:spChg chg="add del mod">
          <ac:chgData name="Kalyani P" userId="6df85f2cb744b12d" providerId="LiveId" clId="{B2B6F29F-1E42-4F44-B4C3-6BADF9E54133}" dt="2021-09-21T07:11:38.154" v="2" actId="478"/>
          <ac:spMkLst>
            <pc:docMk/>
            <pc:sldMk cId="939025927" sldId="294"/>
            <ac:spMk id="12" creationId="{3CEBE77B-F7BA-4028-A610-447DB7D8535D}"/>
          </ac:spMkLst>
        </pc:spChg>
        <pc:picChg chg="add del mod">
          <ac:chgData name="Kalyani P" userId="6df85f2cb744b12d" providerId="LiveId" clId="{B2B6F29F-1E42-4F44-B4C3-6BADF9E54133}" dt="2021-09-21T07:11:59.751" v="8" actId="22"/>
          <ac:picMkLst>
            <pc:docMk/>
            <pc:sldMk cId="939025927" sldId="294"/>
            <ac:picMk id="4" creationId="{E6467885-4CBE-43A8-BB11-0483188D5614}"/>
          </ac:picMkLst>
        </pc:picChg>
        <pc:picChg chg="del">
          <ac:chgData name="Kalyani P" userId="6df85f2cb744b12d" providerId="LiveId" clId="{B2B6F29F-1E42-4F44-B4C3-6BADF9E54133}" dt="2021-09-21T07:11:34.900" v="0" actId="478"/>
          <ac:picMkLst>
            <pc:docMk/>
            <pc:sldMk cId="939025927" sldId="294"/>
            <ac:picMk id="8" creationId="{2DD0787B-68FC-492D-AF22-9B9D9638BB07}"/>
          </ac:picMkLst>
        </pc:picChg>
        <pc:picChg chg="mod">
          <ac:chgData name="Kalyani P" userId="6df85f2cb744b12d" providerId="LiveId" clId="{B2B6F29F-1E42-4F44-B4C3-6BADF9E54133}" dt="2021-09-21T07:25:00.462" v="24" actId="1076"/>
          <ac:picMkLst>
            <pc:docMk/>
            <pc:sldMk cId="939025927" sldId="294"/>
            <ac:picMk id="13" creationId="{6EC87BF8-8032-4A7D-BEFA-8123921705E3}"/>
          </ac:picMkLst>
        </pc:picChg>
        <pc:picChg chg="add mod">
          <ac:chgData name="Kalyani P" userId="6df85f2cb744b12d" providerId="LiveId" clId="{B2B6F29F-1E42-4F44-B4C3-6BADF9E54133}" dt="2021-09-21T07:13:40.246" v="16" actId="1076"/>
          <ac:picMkLst>
            <pc:docMk/>
            <pc:sldMk cId="939025927" sldId="294"/>
            <ac:picMk id="14" creationId="{4ADCCBCB-1D23-4222-8AA7-B8464D942567}"/>
          </ac:picMkLst>
        </pc:picChg>
      </pc:sldChg>
    </pc:docChg>
  </pc:docChgLst>
  <pc:docChgLst>
    <pc:chgData name="Kalyani P" userId="6df85f2cb744b12d" providerId="LiveId" clId="{985A4E53-B5F0-4BCC-A1A8-99808AAD3ECA}"/>
    <pc:docChg chg="undo custSel modSld">
      <pc:chgData name="Kalyani P" userId="6df85f2cb744b12d" providerId="LiveId" clId="{985A4E53-B5F0-4BCC-A1A8-99808AAD3ECA}" dt="2021-05-17T14:39:31.393" v="61" actId="108"/>
      <pc:docMkLst>
        <pc:docMk/>
      </pc:docMkLst>
      <pc:sldChg chg="addSp delSp modSp mod">
        <pc:chgData name="Kalyani P" userId="6df85f2cb744b12d" providerId="LiveId" clId="{985A4E53-B5F0-4BCC-A1A8-99808AAD3ECA}" dt="2021-05-17T14:23:21.413" v="46" actId="1076"/>
        <pc:sldMkLst>
          <pc:docMk/>
          <pc:sldMk cId="1387338345" sldId="290"/>
        </pc:sldMkLst>
        <pc:spChg chg="mod">
          <ac:chgData name="Kalyani P" userId="6df85f2cb744b12d" providerId="LiveId" clId="{985A4E53-B5F0-4BCC-A1A8-99808AAD3ECA}" dt="2021-05-17T13:51:05.294" v="23"/>
          <ac:spMkLst>
            <pc:docMk/>
            <pc:sldMk cId="1387338345" sldId="290"/>
            <ac:spMk id="2" creationId="{885834B3-0528-491B-A67E-23E64E658C77}"/>
          </ac:spMkLst>
        </pc:spChg>
        <pc:picChg chg="add del mod">
          <ac:chgData name="Kalyani P" userId="6df85f2cb744b12d" providerId="LiveId" clId="{985A4E53-B5F0-4BCC-A1A8-99808AAD3ECA}" dt="2021-05-17T14:21:39.890" v="41" actId="478"/>
          <ac:picMkLst>
            <pc:docMk/>
            <pc:sldMk cId="1387338345" sldId="290"/>
            <ac:picMk id="4" creationId="{C5CD3683-2456-4EC9-909E-8CAA5986EE42}"/>
          </ac:picMkLst>
        </pc:picChg>
        <pc:picChg chg="del">
          <ac:chgData name="Kalyani P" userId="6df85f2cb744b12d" providerId="LiveId" clId="{985A4E53-B5F0-4BCC-A1A8-99808AAD3ECA}" dt="2021-05-17T13:05:06.272" v="1" actId="478"/>
          <ac:picMkLst>
            <pc:docMk/>
            <pc:sldMk cId="1387338345" sldId="290"/>
            <ac:picMk id="8" creationId="{2DD0787B-68FC-492D-AF22-9B9D9638BB07}"/>
          </ac:picMkLst>
        </pc:picChg>
        <pc:picChg chg="add del mod">
          <ac:chgData name="Kalyani P" userId="6df85f2cb744b12d" providerId="LiveId" clId="{985A4E53-B5F0-4BCC-A1A8-99808AAD3ECA}" dt="2021-05-17T14:20:57.986" v="34" actId="22"/>
          <ac:picMkLst>
            <pc:docMk/>
            <pc:sldMk cId="1387338345" sldId="290"/>
            <ac:picMk id="12" creationId="{00B35F7E-7F75-4F78-A5E1-46E2D80821E7}"/>
          </ac:picMkLst>
        </pc:picChg>
        <pc:picChg chg="mod">
          <ac:chgData name="Kalyani P" userId="6df85f2cb744b12d" providerId="LiveId" clId="{985A4E53-B5F0-4BCC-A1A8-99808AAD3ECA}" dt="2021-05-17T13:52:19.008" v="24" actId="1076"/>
          <ac:picMkLst>
            <pc:docMk/>
            <pc:sldMk cId="1387338345" sldId="290"/>
            <ac:picMk id="13" creationId="{6EC87BF8-8032-4A7D-BEFA-8123921705E3}"/>
          </ac:picMkLst>
        </pc:picChg>
        <pc:picChg chg="add mod">
          <ac:chgData name="Kalyani P" userId="6df85f2cb744b12d" providerId="LiveId" clId="{985A4E53-B5F0-4BCC-A1A8-99808AAD3ECA}" dt="2021-05-17T14:23:21.413" v="46" actId="1076"/>
          <ac:picMkLst>
            <pc:docMk/>
            <pc:sldMk cId="1387338345" sldId="290"/>
            <ac:picMk id="15" creationId="{724211B0-FF99-4E72-BF6E-6E9D778DC8FD}"/>
          </ac:picMkLst>
        </pc:picChg>
      </pc:sldChg>
      <pc:sldChg chg="addSp delSp modSp mod">
        <pc:chgData name="Kalyani P" userId="6df85f2cb744b12d" providerId="LiveId" clId="{985A4E53-B5F0-4BCC-A1A8-99808AAD3ECA}" dt="2021-05-17T13:59:11.392" v="29" actId="1076"/>
        <pc:sldMkLst>
          <pc:docMk/>
          <pc:sldMk cId="2228010303" sldId="291"/>
        </pc:sldMkLst>
        <pc:spChg chg="mod">
          <ac:chgData name="Kalyani P" userId="6df85f2cb744b12d" providerId="LiveId" clId="{985A4E53-B5F0-4BCC-A1A8-99808AAD3ECA}" dt="2021-05-17T13:50:55.855" v="22"/>
          <ac:spMkLst>
            <pc:docMk/>
            <pc:sldMk cId="2228010303" sldId="291"/>
            <ac:spMk id="2" creationId="{885834B3-0528-491B-A67E-23E64E658C77}"/>
          </ac:spMkLst>
        </pc:spChg>
        <pc:picChg chg="add mod">
          <ac:chgData name="Kalyani P" userId="6df85f2cb744b12d" providerId="LiveId" clId="{985A4E53-B5F0-4BCC-A1A8-99808AAD3ECA}" dt="2021-05-17T13:59:11.392" v="29" actId="1076"/>
          <ac:picMkLst>
            <pc:docMk/>
            <pc:sldMk cId="2228010303" sldId="291"/>
            <ac:picMk id="4" creationId="{F8244C4B-A71D-4ACB-A0FC-37DB4D5EAB21}"/>
          </ac:picMkLst>
        </pc:picChg>
        <pc:picChg chg="del">
          <ac:chgData name="Kalyani P" userId="6df85f2cb744b12d" providerId="LiveId" clId="{985A4E53-B5F0-4BCC-A1A8-99808AAD3ECA}" dt="2021-05-17T13:49:56.642" v="13" actId="478"/>
          <ac:picMkLst>
            <pc:docMk/>
            <pc:sldMk cId="2228010303" sldId="291"/>
            <ac:picMk id="8" creationId="{2DD0787B-68FC-492D-AF22-9B9D9638BB07}"/>
          </ac:picMkLst>
        </pc:picChg>
        <pc:picChg chg="mod">
          <ac:chgData name="Kalyani P" userId="6df85f2cb744b12d" providerId="LiveId" clId="{985A4E53-B5F0-4BCC-A1A8-99808AAD3ECA}" dt="2021-05-17T13:59:05.877" v="27" actId="1076"/>
          <ac:picMkLst>
            <pc:docMk/>
            <pc:sldMk cId="2228010303" sldId="291"/>
            <ac:picMk id="13" creationId="{6EC87BF8-8032-4A7D-BEFA-8123921705E3}"/>
          </ac:picMkLst>
        </pc:picChg>
      </pc:sldChg>
      <pc:sldChg chg="addSp delSp modSp mod">
        <pc:chgData name="Kalyani P" userId="6df85f2cb744b12d" providerId="LiveId" clId="{985A4E53-B5F0-4BCC-A1A8-99808AAD3ECA}" dt="2021-05-17T14:39:31.393" v="61" actId="108"/>
        <pc:sldMkLst>
          <pc:docMk/>
          <pc:sldMk cId="1710082246" sldId="292"/>
        </pc:sldMkLst>
        <pc:spChg chg="mod">
          <ac:chgData name="Kalyani P" userId="6df85f2cb744b12d" providerId="LiveId" clId="{985A4E53-B5F0-4BCC-A1A8-99808AAD3ECA}" dt="2021-05-17T14:39:31.393" v="61" actId="108"/>
          <ac:spMkLst>
            <pc:docMk/>
            <pc:sldMk cId="1710082246" sldId="292"/>
            <ac:spMk id="2" creationId="{885834B3-0528-491B-A67E-23E64E658C77}"/>
          </ac:spMkLst>
        </pc:spChg>
        <pc:picChg chg="add del mod">
          <ac:chgData name="Kalyani P" userId="6df85f2cb744b12d" providerId="LiveId" clId="{985A4E53-B5F0-4BCC-A1A8-99808AAD3ECA}" dt="2021-05-17T14:25:04.410" v="50" actId="22"/>
          <ac:picMkLst>
            <pc:docMk/>
            <pc:sldMk cId="1710082246" sldId="292"/>
            <ac:picMk id="4" creationId="{DEE1FB5B-D818-4698-A0B1-441152E21C49}"/>
          </ac:picMkLst>
        </pc:picChg>
        <pc:picChg chg="del">
          <ac:chgData name="Kalyani P" userId="6df85f2cb744b12d" providerId="LiveId" clId="{985A4E53-B5F0-4BCC-A1A8-99808AAD3ECA}" dt="2021-05-17T14:00:24.918" v="30" actId="478"/>
          <ac:picMkLst>
            <pc:docMk/>
            <pc:sldMk cId="1710082246" sldId="292"/>
            <ac:picMk id="8" creationId="{2DD0787B-68FC-492D-AF22-9B9D9638BB07}"/>
          </ac:picMkLst>
        </pc:picChg>
        <pc:picChg chg="add mod">
          <ac:chgData name="Kalyani P" userId="6df85f2cb744b12d" providerId="LiveId" clId="{985A4E53-B5F0-4BCC-A1A8-99808AAD3ECA}" dt="2021-05-17T14:26:16.364" v="58" actId="1076"/>
          <ac:picMkLst>
            <pc:docMk/>
            <pc:sldMk cId="1710082246" sldId="292"/>
            <ac:picMk id="12" creationId="{C0E65B1B-FCF7-421D-891B-70FAE6B590E3}"/>
          </ac:picMkLst>
        </pc:picChg>
        <pc:picChg chg="mod">
          <ac:chgData name="Kalyani P" userId="6df85f2cb744b12d" providerId="LiveId" clId="{985A4E53-B5F0-4BCC-A1A8-99808AAD3ECA}" dt="2021-05-17T14:26:23.084" v="59" actId="1076"/>
          <ac:picMkLst>
            <pc:docMk/>
            <pc:sldMk cId="1710082246" sldId="292"/>
            <ac:picMk id="13" creationId="{6EC87BF8-8032-4A7D-BEFA-8123921705E3}"/>
          </ac:picMkLst>
        </pc:picChg>
      </pc:sldChg>
    </pc:docChg>
  </pc:docChgLst>
  <pc:docChgLst>
    <pc:chgData name="Kalyani P" userId="6df85f2cb744b12d" providerId="LiveId" clId="{D91A8C1D-44EF-406F-8D6C-9A8A8CB5DB14}"/>
    <pc:docChg chg="custSel addSld modSld">
      <pc:chgData name="Kalyani P" userId="6df85f2cb744b12d" providerId="LiveId" clId="{D91A8C1D-44EF-406F-8D6C-9A8A8CB5DB14}" dt="2021-12-05T08:05:54.800" v="108" actId="1076"/>
      <pc:docMkLst>
        <pc:docMk/>
      </pc:docMkLst>
      <pc:sldChg chg="mod modShow">
        <pc:chgData name="Kalyani P" userId="6df85f2cb744b12d" providerId="LiveId" clId="{D91A8C1D-44EF-406F-8D6C-9A8A8CB5DB14}" dt="2021-11-22T17:32:55.849" v="37" actId="729"/>
        <pc:sldMkLst>
          <pc:docMk/>
          <pc:sldMk cId="4157173542" sldId="277"/>
        </pc:sldMkLst>
      </pc:sldChg>
      <pc:sldChg chg="mod modShow">
        <pc:chgData name="Kalyani P" userId="6df85f2cb744b12d" providerId="LiveId" clId="{D91A8C1D-44EF-406F-8D6C-9A8A8CB5DB14}" dt="2021-11-22T17:32:43.841" v="36" actId="729"/>
        <pc:sldMkLst>
          <pc:docMk/>
          <pc:sldMk cId="3454122958" sldId="284"/>
        </pc:sldMkLst>
      </pc:sldChg>
      <pc:sldChg chg="mod modShow">
        <pc:chgData name="Kalyani P" userId="6df85f2cb744b12d" providerId="LiveId" clId="{D91A8C1D-44EF-406F-8D6C-9A8A8CB5DB14}" dt="2021-11-22T17:32:31.804" v="34" actId="729"/>
        <pc:sldMkLst>
          <pc:docMk/>
          <pc:sldMk cId="2967401931" sldId="289"/>
        </pc:sldMkLst>
      </pc:sldChg>
      <pc:sldChg chg="mod modShow">
        <pc:chgData name="Kalyani P" userId="6df85f2cb744b12d" providerId="LiveId" clId="{D91A8C1D-44EF-406F-8D6C-9A8A8CB5DB14}" dt="2021-11-22T17:32:35.074" v="35" actId="729"/>
        <pc:sldMkLst>
          <pc:docMk/>
          <pc:sldMk cId="1387338345" sldId="290"/>
        </pc:sldMkLst>
      </pc:sldChg>
      <pc:sldChg chg="addSp delSp modSp mod">
        <pc:chgData name="Kalyani P" userId="6df85f2cb744b12d" providerId="LiveId" clId="{D91A8C1D-44EF-406F-8D6C-9A8A8CB5DB14}" dt="2021-11-22T17:10:15.896" v="10" actId="1076"/>
        <pc:sldMkLst>
          <pc:docMk/>
          <pc:sldMk cId="2813586397" sldId="297"/>
        </pc:sldMkLst>
        <pc:spChg chg="mod">
          <ac:chgData name="Kalyani P" userId="6df85f2cb744b12d" providerId="LiveId" clId="{D91A8C1D-44EF-406F-8D6C-9A8A8CB5DB14}" dt="2021-11-22T17:10:09.181" v="9" actId="6549"/>
          <ac:spMkLst>
            <pc:docMk/>
            <pc:sldMk cId="2813586397" sldId="297"/>
            <ac:spMk id="2" creationId="{885834B3-0528-491B-A67E-23E64E658C77}"/>
          </ac:spMkLst>
        </pc:spChg>
        <pc:picChg chg="add mod">
          <ac:chgData name="Kalyani P" userId="6df85f2cb744b12d" providerId="LiveId" clId="{D91A8C1D-44EF-406F-8D6C-9A8A8CB5DB14}" dt="2021-11-22T17:09:36.486" v="6" actId="1076"/>
          <ac:picMkLst>
            <pc:docMk/>
            <pc:sldMk cId="2813586397" sldId="297"/>
            <ac:picMk id="4" creationId="{B13824E9-4460-409E-AEF1-6D0CB1997736}"/>
          </ac:picMkLst>
        </pc:picChg>
        <pc:picChg chg="del">
          <ac:chgData name="Kalyani P" userId="6df85f2cb744b12d" providerId="LiveId" clId="{D91A8C1D-44EF-406F-8D6C-9A8A8CB5DB14}" dt="2021-11-22T17:08:51.924" v="0" actId="478"/>
          <ac:picMkLst>
            <pc:docMk/>
            <pc:sldMk cId="2813586397" sldId="297"/>
            <ac:picMk id="8" creationId="{2DD0787B-68FC-492D-AF22-9B9D9638BB07}"/>
          </ac:picMkLst>
        </pc:picChg>
        <pc:picChg chg="mod">
          <ac:chgData name="Kalyani P" userId="6df85f2cb744b12d" providerId="LiveId" clId="{D91A8C1D-44EF-406F-8D6C-9A8A8CB5DB14}" dt="2021-11-22T17:10:15.896" v="10" actId="1076"/>
          <ac:picMkLst>
            <pc:docMk/>
            <pc:sldMk cId="2813586397" sldId="297"/>
            <ac:picMk id="13" creationId="{6EC87BF8-8032-4A7D-BEFA-8123921705E3}"/>
          </ac:picMkLst>
        </pc:picChg>
      </pc:sldChg>
      <pc:sldChg chg="addSp delSp modSp mod">
        <pc:chgData name="Kalyani P" userId="6df85f2cb744b12d" providerId="LiveId" clId="{D91A8C1D-44EF-406F-8D6C-9A8A8CB5DB14}" dt="2021-11-22T17:15:39.514" v="33" actId="1076"/>
        <pc:sldMkLst>
          <pc:docMk/>
          <pc:sldMk cId="758592065" sldId="298"/>
        </pc:sldMkLst>
        <pc:spChg chg="mod">
          <ac:chgData name="Kalyani P" userId="6df85f2cb744b12d" providerId="LiveId" clId="{D91A8C1D-44EF-406F-8D6C-9A8A8CB5DB14}" dt="2021-11-22T17:15:35.751" v="32"/>
          <ac:spMkLst>
            <pc:docMk/>
            <pc:sldMk cId="758592065" sldId="298"/>
            <ac:spMk id="2" creationId="{885834B3-0528-491B-A67E-23E64E658C77}"/>
          </ac:spMkLst>
        </pc:spChg>
        <pc:picChg chg="del">
          <ac:chgData name="Kalyani P" userId="6df85f2cb744b12d" providerId="LiveId" clId="{D91A8C1D-44EF-406F-8D6C-9A8A8CB5DB14}" dt="2021-11-22T17:13:55.498" v="11" actId="478"/>
          <ac:picMkLst>
            <pc:docMk/>
            <pc:sldMk cId="758592065" sldId="298"/>
            <ac:picMk id="8" creationId="{2DD0787B-68FC-492D-AF22-9B9D9638BB07}"/>
          </ac:picMkLst>
        </pc:picChg>
        <pc:picChg chg="add del mod">
          <ac:chgData name="Kalyani P" userId="6df85f2cb744b12d" providerId="LiveId" clId="{D91A8C1D-44EF-406F-8D6C-9A8A8CB5DB14}" dt="2021-11-22T17:14:32.137" v="17" actId="21"/>
          <ac:picMkLst>
            <pc:docMk/>
            <pc:sldMk cId="758592065" sldId="298"/>
            <ac:picMk id="12" creationId="{CF3C647A-EF80-4CD1-BD20-BF1D134A1EDB}"/>
          </ac:picMkLst>
        </pc:picChg>
        <pc:picChg chg="mod">
          <ac:chgData name="Kalyani P" userId="6df85f2cb744b12d" providerId="LiveId" clId="{D91A8C1D-44EF-406F-8D6C-9A8A8CB5DB14}" dt="2021-11-22T17:15:39.514" v="33" actId="1076"/>
          <ac:picMkLst>
            <pc:docMk/>
            <pc:sldMk cId="758592065" sldId="298"/>
            <ac:picMk id="13" creationId="{6EC87BF8-8032-4A7D-BEFA-8123921705E3}"/>
          </ac:picMkLst>
        </pc:picChg>
        <pc:picChg chg="add del mod">
          <ac:chgData name="Kalyani P" userId="6df85f2cb744b12d" providerId="LiveId" clId="{D91A8C1D-44EF-406F-8D6C-9A8A8CB5DB14}" dt="2021-11-22T17:14:36.978" v="19"/>
          <ac:picMkLst>
            <pc:docMk/>
            <pc:sldMk cId="758592065" sldId="298"/>
            <ac:picMk id="14" creationId="{35C1C203-8842-424D-9821-78D919E9B26F}"/>
          </ac:picMkLst>
        </pc:picChg>
        <pc:picChg chg="add mod">
          <ac:chgData name="Kalyani P" userId="6df85f2cb744b12d" providerId="LiveId" clId="{D91A8C1D-44EF-406F-8D6C-9A8A8CB5DB14}" dt="2021-11-22T17:14:52.127" v="24" actId="1076"/>
          <ac:picMkLst>
            <pc:docMk/>
            <pc:sldMk cId="758592065" sldId="298"/>
            <ac:picMk id="15" creationId="{4EB42375-3549-4F9F-B1DF-ECCC32090776}"/>
          </ac:picMkLst>
        </pc:picChg>
      </pc:sldChg>
      <pc:sldChg chg="addSp delSp modSp mod">
        <pc:chgData name="Kalyani P" userId="6df85f2cb744b12d" providerId="LiveId" clId="{D91A8C1D-44EF-406F-8D6C-9A8A8CB5DB14}" dt="2021-11-22T17:36:49.167" v="62" actId="478"/>
        <pc:sldMkLst>
          <pc:docMk/>
          <pc:sldMk cId="2758700256" sldId="299"/>
        </pc:sldMkLst>
        <pc:spChg chg="mod">
          <ac:chgData name="Kalyani P" userId="6df85f2cb744b12d" providerId="LiveId" clId="{D91A8C1D-44EF-406F-8D6C-9A8A8CB5DB14}" dt="2021-11-22T17:36:33.496" v="60" actId="1076"/>
          <ac:spMkLst>
            <pc:docMk/>
            <pc:sldMk cId="2758700256" sldId="299"/>
            <ac:spMk id="2" creationId="{885834B3-0528-491B-A67E-23E64E658C77}"/>
          </ac:spMkLst>
        </pc:spChg>
        <pc:picChg chg="add mod">
          <ac:chgData name="Kalyani P" userId="6df85f2cb744b12d" providerId="LiveId" clId="{D91A8C1D-44EF-406F-8D6C-9A8A8CB5DB14}" dt="2021-11-22T17:34:48.727" v="46" actId="1076"/>
          <ac:picMkLst>
            <pc:docMk/>
            <pc:sldMk cId="2758700256" sldId="299"/>
            <ac:picMk id="4" creationId="{3BE3F760-63CA-4EF9-ACBB-59393A366A8F}"/>
          </ac:picMkLst>
        </pc:picChg>
        <pc:picChg chg="del mod">
          <ac:chgData name="Kalyani P" userId="6df85f2cb744b12d" providerId="LiveId" clId="{D91A8C1D-44EF-406F-8D6C-9A8A8CB5DB14}" dt="2021-11-22T17:36:49.167" v="62" actId="478"/>
          <ac:picMkLst>
            <pc:docMk/>
            <pc:sldMk cId="2758700256" sldId="299"/>
            <ac:picMk id="5" creationId="{3D8C1CD8-F0F2-43E6-B8C2-DE8DF6AF3A0B}"/>
          </ac:picMkLst>
        </pc:picChg>
        <pc:picChg chg="del">
          <ac:chgData name="Kalyani P" userId="6df85f2cb744b12d" providerId="LiveId" clId="{D91A8C1D-44EF-406F-8D6C-9A8A8CB5DB14}" dt="2021-11-22T17:34:08.808" v="38" actId="478"/>
          <ac:picMkLst>
            <pc:docMk/>
            <pc:sldMk cId="2758700256" sldId="299"/>
            <ac:picMk id="8" creationId="{2DD0787B-68FC-492D-AF22-9B9D9638BB07}"/>
          </ac:picMkLst>
        </pc:picChg>
        <pc:picChg chg="mod">
          <ac:chgData name="Kalyani P" userId="6df85f2cb744b12d" providerId="LiveId" clId="{D91A8C1D-44EF-406F-8D6C-9A8A8CB5DB14}" dt="2021-11-22T17:36:28.062" v="59" actId="1076"/>
          <ac:picMkLst>
            <pc:docMk/>
            <pc:sldMk cId="2758700256" sldId="299"/>
            <ac:picMk id="13" creationId="{6EC87BF8-8032-4A7D-BEFA-8123921705E3}"/>
          </ac:picMkLst>
        </pc:picChg>
      </pc:sldChg>
      <pc:sldChg chg="addSp delSp modSp mod">
        <pc:chgData name="Kalyani P" userId="6df85f2cb744b12d" providerId="LiveId" clId="{D91A8C1D-44EF-406F-8D6C-9A8A8CB5DB14}" dt="2021-12-05T08:05:54.800" v="108" actId="1076"/>
        <pc:sldMkLst>
          <pc:docMk/>
          <pc:sldMk cId="746606637" sldId="300"/>
        </pc:sldMkLst>
        <pc:spChg chg="mod">
          <ac:chgData name="Kalyani P" userId="6df85f2cb744b12d" providerId="LiveId" clId="{D91A8C1D-44EF-406F-8D6C-9A8A8CB5DB14}" dt="2021-12-05T08:04:54.642" v="98" actId="108"/>
          <ac:spMkLst>
            <pc:docMk/>
            <pc:sldMk cId="746606637" sldId="300"/>
            <ac:spMk id="2" creationId="{885834B3-0528-491B-A67E-23E64E658C77}"/>
          </ac:spMkLst>
        </pc:spChg>
        <pc:spChg chg="add del mod">
          <ac:chgData name="Kalyani P" userId="6df85f2cb744b12d" providerId="LiveId" clId="{D91A8C1D-44EF-406F-8D6C-9A8A8CB5DB14}" dt="2021-12-05T08:02:42.063" v="81" actId="478"/>
          <ac:spMkLst>
            <pc:docMk/>
            <pc:sldMk cId="746606637" sldId="300"/>
            <ac:spMk id="3" creationId="{72999CE5-AAB6-4AE7-88C1-CA011B5440D7}"/>
          </ac:spMkLst>
        </pc:spChg>
        <pc:picChg chg="add mod">
          <ac:chgData name="Kalyani P" userId="6df85f2cb744b12d" providerId="LiveId" clId="{D91A8C1D-44EF-406F-8D6C-9A8A8CB5DB14}" dt="2021-12-05T08:03:46.585" v="90" actId="1076"/>
          <ac:picMkLst>
            <pc:docMk/>
            <pc:sldMk cId="746606637" sldId="300"/>
            <ac:picMk id="6" creationId="{AD3A5305-DDA9-4DA8-A293-F5C7875C48E6}"/>
          </ac:picMkLst>
        </pc:picChg>
        <pc:picChg chg="del">
          <ac:chgData name="Kalyani P" userId="6df85f2cb744b12d" providerId="LiveId" clId="{D91A8C1D-44EF-406F-8D6C-9A8A8CB5DB14}" dt="2021-12-05T08:00:53.057" v="63" actId="478"/>
          <ac:picMkLst>
            <pc:docMk/>
            <pc:sldMk cId="746606637" sldId="300"/>
            <ac:picMk id="8" creationId="{2DD0787B-68FC-492D-AF22-9B9D9638BB07}"/>
          </ac:picMkLst>
        </pc:picChg>
        <pc:picChg chg="mod">
          <ac:chgData name="Kalyani P" userId="6df85f2cb744b12d" providerId="LiveId" clId="{D91A8C1D-44EF-406F-8D6C-9A8A8CB5DB14}" dt="2021-12-05T08:05:54.800" v="108" actId="1076"/>
          <ac:picMkLst>
            <pc:docMk/>
            <pc:sldMk cId="746606637" sldId="300"/>
            <ac:picMk id="9" creationId="{18889FD1-F1AC-4DDE-817B-97579A7ACEE1}"/>
          </ac:picMkLst>
        </pc:picChg>
        <pc:picChg chg="del mod">
          <ac:chgData name="Kalyani P" userId="6df85f2cb744b12d" providerId="LiveId" clId="{D91A8C1D-44EF-406F-8D6C-9A8A8CB5DB14}" dt="2021-12-05T08:05:37.115" v="105" actId="478"/>
          <ac:picMkLst>
            <pc:docMk/>
            <pc:sldMk cId="746606637" sldId="300"/>
            <ac:picMk id="11" creationId="{840B503A-61C1-409B-AC0D-DE26C532D045}"/>
          </ac:picMkLst>
        </pc:picChg>
        <pc:picChg chg="del mod">
          <ac:chgData name="Kalyani P" userId="6df85f2cb744b12d" providerId="LiveId" clId="{D91A8C1D-44EF-406F-8D6C-9A8A8CB5DB14}" dt="2021-12-05T08:05:29.708" v="103" actId="478"/>
          <ac:picMkLst>
            <pc:docMk/>
            <pc:sldMk cId="746606637" sldId="300"/>
            <ac:picMk id="13" creationId="{6EC87BF8-8032-4A7D-BEFA-8123921705E3}"/>
          </ac:picMkLst>
        </pc:picChg>
      </pc:sldChg>
      <pc:sldChg chg="add">
        <pc:chgData name="Kalyani P" userId="6df85f2cb744b12d" providerId="LiveId" clId="{D91A8C1D-44EF-406F-8D6C-9A8A8CB5DB14}" dt="2021-12-05T08:02:31.946" v="79" actId="2890"/>
        <pc:sldMkLst>
          <pc:docMk/>
          <pc:sldMk cId="2767299392" sldId="301"/>
        </pc:sldMkLst>
      </pc:sldChg>
      <pc:sldChg chg="add">
        <pc:chgData name="Kalyani P" userId="6df85f2cb744b12d" providerId="LiveId" clId="{D91A8C1D-44EF-406F-8D6C-9A8A8CB5DB14}" dt="2021-12-05T08:02:36.623" v="80" actId="2890"/>
        <pc:sldMkLst>
          <pc:docMk/>
          <pc:sldMk cId="191292269" sldId="30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AD34A-0F61-45A6-9750-FBE14381353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5E2509-928A-4F6F-A084-50DCACF0EE5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7443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75196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11857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010711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71967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96679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9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04222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66744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29246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7925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1105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5E2509-928A-4F6F-A084-50DCACF0EE53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9076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74F6F-0A11-4382-96CB-8D6593CF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A70283-83DC-450D-9F2A-695BEEF85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9639D-6939-4469-A0C6-16B7156A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01AC5B-8952-4E32-9DE4-191073DDC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AD3CBB-8BF1-4D93-9187-22A6FD870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72415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CDD86-B0B1-4F01-9A46-4D28809E0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79CC62-8EC4-4EE5-AA38-33FC5D85A5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EC24E-AAE4-4A77-BACA-E4AE93C51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C7BD9-15DC-444E-9BAE-B02778C78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632F35-2DB7-4D30-B139-0A76CFF61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025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45F893-4454-4F9A-9363-D717D16CF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5691CE-17BB-473B-A0B2-C8F6DB44E6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8AAE70-4097-4CA0-9582-3DB8F631E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EBA911-12C7-4713-AB11-D2BA7737B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3FCAA-3805-471A-B553-C14A27D59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252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443C0-8D47-4755-87F6-5D44A75CA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07476-CE34-4598-87A3-12418BC9B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8D14AD-922D-48FC-8992-A22D4310F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B60594-8A38-410B-845B-0A1C3DE8A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35B2-E004-4095-9A34-954A5385C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63338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51598-A54C-4E85-852D-D320333EE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A4557D-B5CA-4346-8EEE-9D37F3031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EF002C-ADBA-4E26-8C52-F614DD016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1769C-F485-4A78-9398-9BB32BE18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90F51-07D6-4FB6-91D7-3C66BEB06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1970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B5AF3-5448-4E01-99A8-B60473031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34CC-72FA-4A08-BA30-5864906E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390BBF-156A-40E8-8022-1F639977AD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EC80D7-5D5E-4854-8A8E-619B3E4F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B4D40-F3D5-4F87-8E2D-F03B85B94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7EA4FA-2770-4ABD-995D-F6B551E1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2649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F6B5-47BF-4A22-B518-150318240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DF9672-2D8C-44F5-85BE-382CF7419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E0B04-52FD-404A-8BD4-A82B9C2957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69C63A-BA83-41A1-98A2-14DC4370D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EEEAAB-8DA8-4F4C-B19A-AF36EEB73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93101-4F29-4FB8-9754-6F12403C0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CB4A86-4F5A-417B-8F00-38D7F20A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E41F13-1344-4F9B-A212-FED913081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43513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D0CC-6BD0-4A22-9C77-44D487AA2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0C961-B270-471F-AE34-BA812DFBA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0A386C-D10B-466F-B06D-C3BD999FD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B1795E-90D3-40D4-93E2-1773C9C64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94329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950A6B-FADD-4F56-B90E-E36FE70CC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A794AB-CD1B-4F73-A513-82DE70DCF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DAF14-3DE4-4DC7-B6BA-0CE3B011E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08010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34552-5CBA-4224-9873-0B03DD50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78F2DF-4D59-4CCA-ADC8-9608A9BAE8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801F25-EAEA-40D6-9E8E-E7769AB3B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039F24-554D-4642-83DE-9AECF0D0D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A577E-CB03-4B16-B46F-DA1B1C1A5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42396A-53BE-4CAE-9480-CE41EFF04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8179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14DF0-5D73-4B11-A5F8-8A4AA9AB5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CB89A-F886-40FB-B816-48AB69A0CF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6E7CAF-B634-4ED5-9D7F-0E8C0F605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6F7E25-6E2D-4CBB-85C6-29EFF769E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F98E01-8539-496E-B1AB-DD1A8E9EB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3B27E7-47F1-49B6-B25D-457C4C203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4650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22AD43-3347-4B86-99C0-083B500AC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8D00B-1791-428E-A105-01B72F7F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7D0ED-B528-4F9A-94AC-E37D08848C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F80C64-D7CB-4550-8FF0-4459E4D36791}" type="datetimeFigureOut">
              <a:rPr lang="en-IN" smtClean="0"/>
              <a:t>02-09-2022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ABCD1-B5A4-4179-868F-8FB437B6F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C7F4A-5360-4944-9AD5-F8D070E8C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24D91-1522-41E9-BD7C-B7A75E1FC6C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1954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290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1320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HEMA N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EF90DE9-9D24-44C8-98B6-C98D32E402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256" y="1412034"/>
            <a:ext cx="331815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661052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-1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310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Dr. PRACHI BERIWALA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with long hair&#10;&#10;Description automatically generated with low confidence">
            <a:extLst>
              <a:ext uri="{FF2B5EF4-FFF2-40B4-BE49-F238E27FC236}">
                <a16:creationId xmlns:a16="http://schemas.microsoft.com/office/drawing/2014/main" id="{76C15E92-C4BD-4B25-9CA4-D95083DCB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47" y="1412034"/>
            <a:ext cx="3477764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39332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415" y="49125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9112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NALINI VASANTHAKUMAR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DD664B-4223-4776-BA07-429C71D0B1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8" t="2924" r="2045" b="5943"/>
          <a:stretch/>
        </p:blipFill>
        <p:spPr>
          <a:xfrm>
            <a:off x="293927" y="1412034"/>
            <a:ext cx="3220116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6553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5021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ARPITHA DIWAN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244C4B-A71D-4ACB-A0FC-37DB4D5EA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1624469"/>
            <a:ext cx="3301071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28010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7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4040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PRIYA MUTHREJA TEJNANI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E65B1B-FCF7-421D-891B-70FAE6B59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65" y="1735199"/>
            <a:ext cx="3516599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71008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-1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829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GAYATHRIE MAEDIRATTA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ADCCBCB-1D23-4222-8AA7-B8464D9425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06" y="1412034"/>
            <a:ext cx="3225551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3902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4521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SPOORTI S B</a:t>
            </a:r>
            <a:endParaRPr lang="en-IN" sz="2400" b="1" spc="-135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E6EFD5-28D3-4FF9-AF0F-3F14607F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749" y="1442862"/>
            <a:ext cx="3231833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51996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-1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4064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PEEYOOSHA V CHINTALURI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7D87B5-B0CD-40EB-9E70-D58D499EA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53" y="1873120"/>
            <a:ext cx="3115413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963009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204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NEERAJA SINGARAJU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3824E9-4460-409E-AEF1-6D0CB1997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00" y="1442862"/>
            <a:ext cx="3124563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3586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22" y="-21919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672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SWAPNA RAMESH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4EB42375-3549-4F9F-B1DF-ECCC32090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22" y="1713281"/>
            <a:ext cx="338760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8592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71356" y="2644169"/>
            <a:ext cx="3340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SRIVIDYA SRIDHARAN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3BE3F760-63CA-4EF9-ACBB-59393A366A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06" y="1412034"/>
            <a:ext cx="3340147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758700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4986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HARSHADA RAVINDRA PRABHUNE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D0787B-68FC-492D-AF22-9B9D9638BB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78" y="1568076"/>
            <a:ext cx="3519821" cy="3389088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75772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47" y="-1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3486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Dr. SPOORTHI N. SAKRI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AD3A5305-DDA9-4DA8-A293-F5C7875C4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3" y="1624469"/>
            <a:ext cx="338760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466066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13792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13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&lt;NAME&gt;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999CE5-AAB6-4AE7-88C1-CA011B5440D7}"/>
              </a:ext>
            </a:extLst>
          </p:cNvPr>
          <p:cNvSpPr/>
          <p:nvPr/>
        </p:nvSpPr>
        <p:spPr>
          <a:xfrm>
            <a:off x="485706" y="1821694"/>
            <a:ext cx="3028337" cy="2998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1292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13792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137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&lt;NAME&gt;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999CE5-AAB6-4AE7-88C1-CA011B5440D7}"/>
              </a:ext>
            </a:extLst>
          </p:cNvPr>
          <p:cNvSpPr/>
          <p:nvPr/>
        </p:nvSpPr>
        <p:spPr>
          <a:xfrm>
            <a:off x="485706" y="1821694"/>
            <a:ext cx="3028337" cy="2998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67299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20" y="-71678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4274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PRATHYUSHA KANCHARANA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129F7-701F-4BD1-8BBD-E81F65420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443" y="1212029"/>
            <a:ext cx="338760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52536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80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295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</a:rPr>
              <a:t>DR. APARNA SETHI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7C90677C-E1C0-43DF-B6B9-8C14D0421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63" y="1442862"/>
            <a:ext cx="338760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28144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737081"/>
            <a:ext cx="29222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</a:rPr>
              <a:t>Dr. SHIBANI BELWALKAR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60BF8B-ECD5-4EF2-BF13-674F65B92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806" y="1412034"/>
            <a:ext cx="3303841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811024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06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37772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ISHIKA CHATTOPADHYAY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CB5D28A-8605-42EF-BB59-1F38D3DC43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1442862"/>
            <a:ext cx="3537554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413747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7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0812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JIGYASA JAIN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62EF2F8E-3DA5-4BB6-8D01-BCE485708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03" y="1442862"/>
            <a:ext cx="3387600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6047775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87BF8-8032-4A7D-BEFA-81239217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06" y="-1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0066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LEENA DIXIT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B6A333-7DFF-429C-A7C0-320C22932A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23" y="1412034"/>
            <a:ext cx="3132708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870048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D8C1CD8-F0F2-43E6-B8C2-DE8DF6AF3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40" y="580103"/>
            <a:ext cx="10559844" cy="59736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3CA49C-3B67-46D7-AD62-EF023E543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889FD1-F1AC-4DDE-817B-97579A7AC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403" y="0"/>
            <a:ext cx="11771194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40B503A-61C1-409B-AC0D-DE26C532D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11" y="0"/>
            <a:ext cx="11771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85834B3-0528-491B-A67E-23E64E658C77}"/>
              </a:ext>
            </a:extLst>
          </p:cNvPr>
          <p:cNvSpPr txBox="1"/>
          <p:nvPr/>
        </p:nvSpPr>
        <p:spPr>
          <a:xfrm>
            <a:off x="3982066" y="2674997"/>
            <a:ext cx="29068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pc="-135" dirty="0">
                <a:solidFill>
                  <a:srgbClr val="C72778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APARNA SRIKANTH</a:t>
            </a:r>
            <a:endParaRPr lang="en-IN" sz="2400" b="1" dirty="0">
              <a:solidFill>
                <a:srgbClr val="C72778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F140A-1B48-4BEE-B6DC-F18B5714D6FF}"/>
              </a:ext>
            </a:extLst>
          </p:cNvPr>
          <p:cNvSpPr txBox="1"/>
          <p:nvPr/>
        </p:nvSpPr>
        <p:spPr>
          <a:xfrm>
            <a:off x="3982066" y="3105834"/>
            <a:ext cx="7531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b="0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 Member</a:t>
            </a:r>
          </a:p>
          <a:p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BILATERAL COUNCIL OF INDIA -SOUTH KOREA </a:t>
            </a:r>
            <a:r>
              <a:rPr lang="en-IN" sz="1800" b="1" spc="55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IN" sz="1800" b="1" spc="114" dirty="0">
                <a:solidFill>
                  <a:srgbClr val="C7277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OUNCIL</a:t>
            </a:r>
            <a:endParaRPr lang="en-IN" b="1" dirty="0">
              <a:solidFill>
                <a:srgbClr val="C7277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B4C2B1-07A7-4B7C-A94B-DF711C2D3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08" y="1412034"/>
            <a:ext cx="3372271" cy="3387600"/>
          </a:xfrm>
          <a:prstGeom prst="ellipse">
            <a:avLst/>
          </a:prstGeom>
          <a:ln w="6350" cap="rnd">
            <a:solidFill>
              <a:srgbClr val="C72778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174855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</TotalTime>
  <Words>291</Words>
  <Application>Microsoft Office PowerPoint</Application>
  <PresentationFormat>Widescreen</PresentationFormat>
  <Paragraphs>77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KALYANI</dc:creator>
  <cp:lastModifiedBy>KALYANI</cp:lastModifiedBy>
  <cp:revision>1</cp:revision>
  <dcterms:created xsi:type="dcterms:W3CDTF">2021-03-08T09:01:04Z</dcterms:created>
  <dcterms:modified xsi:type="dcterms:W3CDTF">2022-09-02T16:24:27Z</dcterms:modified>
</cp:coreProperties>
</file>